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  <p:sldId id="257" r:id="rId9"/>
    <p:sldId id="277" r:id="rId10"/>
    <p:sldId id="258" r:id="rId11"/>
    <p:sldId id="260" r:id="rId12"/>
    <p:sldId id="259" r:id="rId13"/>
    <p:sldId id="261" r:id="rId14"/>
    <p:sldId id="262" r:id="rId15"/>
    <p:sldId id="276" r:id="rId16"/>
    <p:sldId id="268" r:id="rId17"/>
    <p:sldId id="267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486" y="-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D16D7-826D-45A4-B716-D38F27C70350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45FD8-61BA-4D7D-A357-F86BAC6B68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D16D7-826D-45A4-B716-D38F27C70350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45FD8-61BA-4D7D-A357-F86BAC6B68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5"/>
            <a:ext cx="3657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5"/>
            <a:ext cx="10769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D16D7-826D-45A4-B716-D38F27C70350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45FD8-61BA-4D7D-A357-F86BAC6B68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D16D7-826D-45A4-B716-D38F27C70350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45FD8-61BA-4D7D-A357-F86BAC6B68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D16D7-826D-45A4-B716-D38F27C70350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45FD8-61BA-4D7D-A357-F86BAC6B68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D16D7-826D-45A4-B716-D38F27C70350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45FD8-61BA-4D7D-A357-F86BAC6B68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D16D7-826D-45A4-B716-D38F27C70350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45FD8-61BA-4D7D-A357-F86BAC6B68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D16D7-826D-45A4-B716-D38F27C70350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45FD8-61BA-4D7D-A357-F86BAC6B68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D16D7-826D-45A4-B716-D38F27C70350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45FD8-61BA-4D7D-A357-F86BAC6B68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D16D7-826D-45A4-B716-D38F27C70350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45FD8-61BA-4D7D-A357-F86BAC6B68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D16D7-826D-45A4-B716-D38F27C70350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45FD8-61BA-4D7D-A357-F86BAC6B68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D16D7-826D-45A4-B716-D38F27C70350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45FD8-61BA-4D7D-A357-F86BAC6B68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E1107D3-42ED-454A-844B-20853506AAA3}"/>
              </a:ext>
            </a:extLst>
          </p:cNvPr>
          <p:cNvSpPr txBox="1"/>
          <p:nvPr/>
        </p:nvSpPr>
        <p:spPr>
          <a:xfrm>
            <a:off x="1453662" y="281923"/>
            <a:ext cx="9740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Министерство образования и науки Российской Федерации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Средняя общеобразовательная школа «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Лесновский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центр образования имени Героя Советского Союза Н.А.Боброва</a:t>
            </a:r>
            <a:r>
              <a:rPr lang="ru-RU" sz="1400" b="1" dirty="0" smtClean="0"/>
              <a:t>»</a:t>
            </a:r>
            <a:endParaRPr lang="ru-RU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E03EF52-EB24-4D5A-A6E3-02085621D7F3}"/>
              </a:ext>
            </a:extLst>
          </p:cNvPr>
          <p:cNvSpPr txBox="1"/>
          <p:nvPr/>
        </p:nvSpPr>
        <p:spPr>
          <a:xfrm>
            <a:off x="3149472" y="1529803"/>
            <a:ext cx="60796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Информационно-поисковый проект по теме: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BA0F1BA-32E4-4AF6-A0D2-B113D5854A91}"/>
              </a:ext>
            </a:extLst>
          </p:cNvPr>
          <p:cNvSpPr txBox="1"/>
          <p:nvPr/>
        </p:nvSpPr>
        <p:spPr>
          <a:xfrm>
            <a:off x="7535025" y="4257156"/>
            <a:ext cx="41213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latin typeface="Times New Roman" pitchFamily="18" charset="0"/>
                <a:cs typeface="Times New Roman" pitchFamily="18" charset="0"/>
              </a:rPr>
              <a:t>Подготовили ученики 10 класса</a:t>
            </a:r>
          </a:p>
          <a:p>
            <a:pPr algn="r"/>
            <a:r>
              <a:rPr lang="ru-RU" dirty="0">
                <a:latin typeface="Times New Roman" pitchFamily="18" charset="0"/>
                <a:cs typeface="Times New Roman" pitchFamily="18" charset="0"/>
              </a:rPr>
              <a:t>Давыдов Степан и Макарова Валерия</a:t>
            </a:r>
          </a:p>
          <a:p>
            <a:pPr algn="r"/>
            <a:r>
              <a:rPr lang="ru-RU" dirty="0">
                <a:latin typeface="Times New Roman" pitchFamily="18" charset="0"/>
                <a:cs typeface="Times New Roman" pitchFamily="18" charset="0"/>
              </a:rPr>
              <a:t>Учитель:</a:t>
            </a:r>
          </a:p>
          <a:p>
            <a:pPr algn="r"/>
            <a:r>
              <a:rPr lang="ru-RU" dirty="0">
                <a:latin typeface="Times New Roman" pitchFamily="18" charset="0"/>
                <a:cs typeface="Times New Roman" pitchFamily="18" charset="0"/>
              </a:rPr>
              <a:t> Шумилина Ирина Анатольевна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86F71F6-46E1-4B22-AF6D-7B416D9BB96D}"/>
              </a:ext>
            </a:extLst>
          </p:cNvPr>
          <p:cNvSpPr txBox="1"/>
          <p:nvPr/>
        </p:nvSpPr>
        <p:spPr>
          <a:xfrm>
            <a:off x="5646195" y="6045693"/>
            <a:ext cx="899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Лесное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2021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ADECE4E-82C5-4ADB-8FEC-EF0FCA1F5609}"/>
              </a:ext>
            </a:extLst>
          </p:cNvPr>
          <p:cNvSpPr txBox="1"/>
          <p:nvPr/>
        </p:nvSpPr>
        <p:spPr>
          <a:xfrm>
            <a:off x="3001564" y="2124130"/>
            <a:ext cx="690443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Солнечная энергетика и её применение в земных условиях</a:t>
            </a:r>
          </a:p>
        </p:txBody>
      </p:sp>
    </p:spTree>
    <p:extLst>
      <p:ext uri="{BB962C8B-B14F-4D97-AF65-F5344CB8AC3E}">
        <p14:creationId xmlns:p14="http://schemas.microsoft.com/office/powerpoint/2010/main" xmlns="" val="164279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E2C2417-8EE7-4F42-8B36-498510E30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Первые попытки использования солнечной энергии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793A1307-947D-4426-B335-A8BE65B49A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5165" y="1600200"/>
            <a:ext cx="5781669" cy="4525963"/>
          </a:xfrm>
        </p:spPr>
      </p:pic>
    </p:spTree>
    <p:extLst>
      <p:ext uri="{BB962C8B-B14F-4D97-AF65-F5344CB8AC3E}">
        <p14:creationId xmlns:p14="http://schemas.microsoft.com/office/powerpoint/2010/main" xmlns="" val="218441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1AB0750-78ED-4241-A886-1171156F4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0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Возобновляемые источники энергии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799CD1E5-ECAE-48B9-81F5-1731F8ABC4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424"/>
          <a:stretch/>
        </p:blipFill>
        <p:spPr>
          <a:xfrm>
            <a:off x="1375775" y="1027657"/>
            <a:ext cx="9360887" cy="5830343"/>
          </a:xfrm>
        </p:spPr>
      </p:pic>
    </p:spTree>
    <p:extLst>
      <p:ext uri="{BB962C8B-B14F-4D97-AF65-F5344CB8AC3E}">
        <p14:creationId xmlns:p14="http://schemas.microsoft.com/office/powerpoint/2010/main" xmlns="" val="305729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C13DE1D-29CD-4C3B-8A1F-395C991AC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35AF46CA-3FA9-437B-9728-EC53693D89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3503" y="174349"/>
            <a:ext cx="10904994" cy="6509302"/>
          </a:xfrm>
        </p:spPr>
      </p:pic>
    </p:spTree>
    <p:extLst>
      <p:ext uri="{BB962C8B-B14F-4D97-AF65-F5344CB8AC3E}">
        <p14:creationId xmlns:p14="http://schemas.microsoft.com/office/powerpoint/2010/main" xmlns="" val="151248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EF94DB0-7F2D-4EEE-B8DB-CEBAAF61D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Преобразование солнечной энергии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B9721F9F-626F-45B1-8C0D-8FF9AA9284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75229" y="1600200"/>
            <a:ext cx="7241541" cy="4525963"/>
          </a:xfrm>
        </p:spPr>
      </p:pic>
    </p:spTree>
    <p:extLst>
      <p:ext uri="{BB962C8B-B14F-4D97-AF65-F5344CB8AC3E}">
        <p14:creationId xmlns:p14="http://schemas.microsoft.com/office/powerpoint/2010/main" xmlns="" val="15239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BC486F8-78A2-44E5-8B27-EED45B4F9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4924"/>
            <a:ext cx="10515600" cy="5408151"/>
          </a:xfrm>
        </p:spPr>
        <p:txBody>
          <a:bodyPr>
            <a:noAutofit/>
          </a:bodyPr>
          <a:lstStyle/>
          <a:p>
            <a:pPr algn="l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преобразователи солнечной энергии в электрическую: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Фотоэлектрические преобразователи- ФЭП - полу-проводниковые устройства, прямо преобразующие солнечную энергию в электричество. Несколько объединённых ФЭП называются солнечной батареей (СБ).</a:t>
            </a:r>
            <a:b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Гелиоэлектростанции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(ГЕЭС)- солнечные установки, использующие высококонцентрированное солнечное излучение в качестве энергии для приведения в действие тепловых и др. машин (паровой, газотурбинной, термоэлектрической и др.).</a:t>
            </a:r>
            <a:b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Солнечные коллекторы (СК)- солнечные нагревательные низкотемпературные установки.</a:t>
            </a:r>
            <a:b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629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Заключение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45720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нашего исследования, мы рассмотрели строение Солнца, происходящие в нём термоядерные реакции, а так же познакомились со строением солнечных батарей.</a:t>
            </a:r>
          </a:p>
          <a:p>
            <a:pPr marL="0" indent="45720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Узнали о применении солнечных батарей и выяснили, что, несмотря на то, что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Ленинградская область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славиться нескончаемой пасмурной погодой, это не мешает довольно успешно использовать солнечные батареи на её территории. </a:t>
            </a:r>
          </a:p>
          <a:p>
            <a:pPr indent="45720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1665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BCC2C3-26B9-4761-B152-2D02543B7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7795"/>
            <a:ext cx="10515600" cy="5982409"/>
          </a:xfrm>
        </p:spPr>
        <p:txBody>
          <a:bodyPr>
            <a:normAutofit/>
          </a:bodyPr>
          <a:lstStyle/>
          <a:p>
            <a:pPr algn="l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использованных источников: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1. Сергей Удалов. Солнечные электростанции. – М.: LAP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Lambert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Academic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Publishing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2012. – 112 с</a:t>
            </a:r>
            <a:b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2. Реферат: Солнечная энергетика. URL: https://www.bestreferat.ru/referat-169851.html (Дата обращения 10.04.2021). </a:t>
            </a:r>
            <a:b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3. https://ru.wikipedia.org (Дата обращения 03.04.2021) </a:t>
            </a:r>
            <a:b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4. https://nsportal.ru/ap/library/nauchno-tekhnicheskoe-tvorchestvo/2015/05/10/proekt-modeli-solnechnaya-batareya (Дата обращения 25.04.2021)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957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880B3D-CE41-4565-90A5-A659064AB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Спасибо за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337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проекта: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Рассмотреть строение Солнца, термоядерные реакции, происходящие внутри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Солнца.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Принцип строения солнечных батарей, преобразования энергии солнечной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электрическую.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Применение солнечных батарей и перспективы их использования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Ленинградская область.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Научиться использовать полученные знания в современной жизни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Объект исследования: солнечные батареи</a:t>
            </a:r>
          </a:p>
        </p:txBody>
      </p:sp>
      <p:pic>
        <p:nvPicPr>
          <p:cNvPr id="1026" name="Picture 2" descr="C:\Users\Комп03\Downloads\IMG_20210427_1527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78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308" y="0"/>
            <a:ext cx="10515600" cy="1325563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Гипотеза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6477" y="1087071"/>
            <a:ext cx="10515600" cy="4351338"/>
          </a:xfrm>
        </p:spPr>
        <p:txBody>
          <a:bodyPr/>
          <a:lstStyle/>
          <a:p>
            <a:pPr indent="34290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климатических условиях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Ленинградской области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можно использовать солнечные батареи как экологически чистый источник энергии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s://batareykaa.ru/wp-content/uploads/2019/01/Ispolzovanie-solnechnyh-batarej-v-Podmoskove-1-768x5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02341" y="2756389"/>
            <a:ext cx="5393142" cy="37499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9279"/>
            <a:ext cx="10515600" cy="1325563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Цель исследования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485655"/>
            <a:ext cx="10515600" cy="4351338"/>
          </a:xfrm>
        </p:spPr>
        <p:txBody>
          <a:bodyPr/>
          <a:lstStyle/>
          <a:p>
            <a:pPr indent="34290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Изучить строение солнечных батарей, их основные характеристики и область их применения в современной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жизни.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8" name="AutoShape 2" descr="https://pochtidoma.ru/wp-content/uploads/2017/07/2920220.main_image-1024x68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https://pochtidoma.ru/wp-content/uploads/2017/07/2920220.main_image-1024x68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https://pochtidoma.ru/wp-content/uploads/2017/07/2920220.main_image-1024x68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4" name="AutoShape 8" descr="https://pochtidoma.ru/wp-content/uploads/2017/07/2920220.main_image-1024x68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8" name="AutoShape 12" descr="https://images.squarespace-cdn.com/content/5992128fbebafb7ef4cb4855/1565198040463-HL9WC3XAGDPW1EYB5K2F/screen_3x.jpg?format=1500w&amp;content-type=image%2F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50" name="AutoShape 14" descr="https://images.squarespace-cdn.com/content/5992128fbebafb7ef4cb4855/1565198040463-HL9WC3XAGDPW1EYB5K2F/screen_3x.jpg?format=1500w&amp;content-type=image%2F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52" name="AutoShape 16" descr="https://i0.wp.com/m-strana.ru/upload/medialibrary/1b4/chto-nado-znat-pro-solnechnye-batarei-dlya-doma-ikh-vybor-razmeshchenie-i-ispolzovanie-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54" name="AutoShape 18" descr="https://i0.wp.com/m-strana.ru/upload/medialibrary/1b4/chto-nado-znat-pro-solnechnye-batarei-dlya-doma-ikh-vybor-razmeshchenie-i-ispolzovanie-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56" name="AutoShape 20" descr="https://e-energy.in.ua/image/cache/catalog/photo/2/947888743-setevaya-solnechnaya-elektrostantsiya-20-kvt-sn-1200x8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57" name="Picture 21" descr="F:\физика\проект\то, шо нада\947888743-setevaya-solnechnaya-elektrostantsiya-20-kvt-sn-1200x8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1605" y="2819398"/>
            <a:ext cx="5512779" cy="36751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Задачи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Сбор информации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Изучение литературы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Систематизировать полученный материал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Проанализировать результат, принять правильное решение и сделать выводы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проекта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61646" y="1802178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457200">
              <a:buNone/>
            </a:pPr>
            <a:r>
              <a:rPr lang="ru-RU" b="0" i="0" dirty="0" smtClean="0">
                <a:solidFill>
                  <a:srgbClr val="06080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b="0" i="0" dirty="0">
                <a:solidFill>
                  <a:srgbClr val="06080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солнечных батарей становится все более актуальным сегодня, когда запасы топлива постепенно заканчиваются. Тогда как батареи позволяют получить необходимую энергию из постоянного и, что главное, абсолютно бесплатного источника, — света солнца.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45720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Нам стало интересно изучить строение и основные характеристики солнечных батарей, а также проанализировать актуальность их использования в наше время.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438302-775A-4DE9-AF71-03C9CCAA5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Энергия Солнца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7D3805C5-9C5F-4DF7-90BE-C7E48871FE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235590"/>
            <a:ext cx="5158154" cy="3121857"/>
          </a:xfrm>
        </p:spPr>
      </p:pic>
      <p:pic>
        <p:nvPicPr>
          <p:cNvPr id="11266" name="Picture 2" descr="https://static.tildacdn.com/tild3034-3065-4265-b137-363430613236/35579f3f4151398d526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31169" y="2255913"/>
            <a:ext cx="5545016" cy="31190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3606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Энергия Солнца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3" name="Picture 3" descr="F:\физика\проект\то, шо нада\sunlight-night-planet-space-reflection-Earth-Sun-atmosphere-explosion-universe-astronomy-light-darkness-screenshot-computer-wallpaper-atmosphere-of-earth-outer-space-astronomical-object-14815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18311" y="2028091"/>
            <a:ext cx="4884612" cy="3610710"/>
          </a:xfrm>
          <a:prstGeom prst="rect">
            <a:avLst/>
          </a:prstGeom>
          <a:noFill/>
        </p:spPr>
      </p:pic>
      <p:pic>
        <p:nvPicPr>
          <p:cNvPr id="30724" name="Picture 4" descr="F:\физика\проект\то, шо нада\3685281_9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6529422" y="1987063"/>
            <a:ext cx="4814066" cy="36165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</TotalTime>
  <Words>299</Words>
  <Application>Microsoft Office PowerPoint</Application>
  <PresentationFormat>Произвольный</PresentationFormat>
  <Paragraphs>39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Цель проекта: </vt:lpstr>
      <vt:lpstr>Объект исследования: солнечные батареи</vt:lpstr>
      <vt:lpstr>Гипотеза </vt:lpstr>
      <vt:lpstr>Цель исследования </vt:lpstr>
      <vt:lpstr>Задачи </vt:lpstr>
      <vt:lpstr>Актуальность проекта </vt:lpstr>
      <vt:lpstr>Энергия Солнца</vt:lpstr>
      <vt:lpstr>Энергия Солнца</vt:lpstr>
      <vt:lpstr>Первые попытки использования солнечной энергии</vt:lpstr>
      <vt:lpstr>Возобновляемые источники энергии</vt:lpstr>
      <vt:lpstr>Слайд 12</vt:lpstr>
      <vt:lpstr>Преобразование солнечной энергии</vt:lpstr>
      <vt:lpstr>Основные преобразователи солнечной энергии в электрическую:  1. Фотоэлектрические преобразователи- ФЭП - полу-проводниковые устройства, прямо преобразующие солнечную энергию в электричество. Несколько объединённых ФЭП называются солнечной батареей (СБ).  2. Гелиоэлектростанции (ГЕЭС)- солнечные установки, использующие высококонцентрированное солнечное излучение в качестве энергии для приведения в действие тепловых и др. машин (паровой, газотурбинной, термоэлектрической и др.).  3. Солнечные коллекторы (СК)- солнечные нагревательные низкотемпературные установки. </vt:lpstr>
      <vt:lpstr>Заключение </vt:lpstr>
      <vt:lpstr>Список использованных источников: 1. Сергей Удалов. Солнечные электростанции. – М.: LAP Lambert Academic Publishing, 2012. – 112 с 2. Реферат: Солнечная энергетика. URL: https://www.bestreferat.ru/referat-169851.html (Дата обращения 10.04.2021).  3. https://ru.wikipedia.org (Дата обращения 03.04.2021)  4. https://nsportal.ru/ap/library/nauchno-tekhnicheskoe-tvorchestvo/2015/05/10/proekt-modeli-solnechnaya-batareya (Дата обращения 25.04.2021)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Комп03</cp:lastModifiedBy>
  <cp:revision>32</cp:revision>
  <dcterms:created xsi:type="dcterms:W3CDTF">2021-04-16T15:35:57Z</dcterms:created>
  <dcterms:modified xsi:type="dcterms:W3CDTF">2021-04-29T07:52:38Z</dcterms:modified>
</cp:coreProperties>
</file>