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81" r:id="rId3"/>
    <p:sldId id="260" r:id="rId4"/>
    <p:sldId id="282" r:id="rId5"/>
    <p:sldId id="279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3AF9DA0-D700-43F2-99F8-BAE9F6796E17}">
          <p14:sldIdLst>
            <p14:sldId id="256"/>
            <p14:sldId id="260"/>
            <p14:sldId id="279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80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ya" initials="N" lastIdx="1" clrIdx="0">
    <p:extLst>
      <p:ext uri="{19B8F6BF-5375-455C-9EA6-DF929625EA0E}">
        <p15:presenceInfo xmlns:p15="http://schemas.microsoft.com/office/powerpoint/2012/main" xmlns="" userId="Nast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5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3658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1311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801364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43387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41494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267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3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70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5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3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7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20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103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33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4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49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ofrussia.com/mirovoj-okean-i-ego-chasti/" TargetMode="External"/><Relationship Id="rId2" Type="http://schemas.openxmlformats.org/officeDocument/2006/relationships/hyperlink" Target="https://www.google.ru/search?newwindow=1&amp;client=opera&amp;biw=1326&amp;bih=631&amp;tbm=isch&amp;sa=1&amp;ei=UTbcWsCVG8vg6AS576HICw&amp;q=&#1072;&#1085;&#1080;&#1084;&#1080;&#1088;&#1086;&#1074;&#1072;&#1085;&#1085;&#1099;&#1077;+&#1082;&#1072;&#1088;&#1090;&#1080;&#1085;&#1082;&#1080;+&#1095;&#1080;&#1090;&#1072;&#1102;&#1097;&#1080;&#1081;&amp;oq=&#1072;&#1085;&#1080;&#1084;&#1080;&#1088;&#1086;&#1074;&#1072;&#1085;&#1085;&#1099;&#1077;+&#1082;&#1072;&#1088;&#1090;&#1080;&#1085;&#1082;&#1080;+&#1095;&#1080;&#1090;&#1072;&#1102;&#1097;&#1080;&#1081;&amp;gs_l=psy-ab.3...286200.299255.0.299855.22.17.0.4.4.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os.ru/text/obol_zem.htm" TargetMode="External"/><Relationship Id="rId5" Type="http://schemas.openxmlformats.org/officeDocument/2006/relationships/hyperlink" Target="http://shkolo.ru/podtsarstvo-odnokletochnyie-ili-prosteyshie/" TargetMode="External"/><Relationship Id="rId4" Type="http://schemas.openxmlformats.org/officeDocument/2006/relationships/hyperlink" Target="http://obrazovaka.ru/geografiya/obitateli-mirovogo-okeana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3" Type="http://schemas.openxmlformats.org/officeDocument/2006/relationships/slide" Target="slide11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2.xml"/><Relationship Id="rId2" Type="http://schemas.openxmlformats.org/officeDocument/2006/relationships/slide" Target="slide7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19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Проектная работа </a:t>
            </a:r>
            <a:r>
              <a:rPr lang="ru-RU" sz="6000" b="1" u="sng" dirty="0" smtClean="0">
                <a:solidFill>
                  <a:schemeClr val="accent1"/>
                </a:solidFill>
              </a:rPr>
              <a:t>Своя игра</a:t>
            </a:r>
            <a:br>
              <a:rPr lang="ru-RU" sz="6000" b="1" u="sng" dirty="0" smtClean="0">
                <a:solidFill>
                  <a:schemeClr val="accent1"/>
                </a:solidFill>
              </a:rPr>
            </a:br>
            <a:endParaRPr lang="ru-RU" sz="6000" b="1" u="sng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8723" y="3365500"/>
            <a:ext cx="8689976" cy="110348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теме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Биология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644" y="616437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Педагог Воробьева Е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М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выполнила ученица Селищева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«Моу </a:t>
            </a:r>
            <a:r>
              <a:rPr lang="ru-RU" b="1" u="sng" dirty="0" err="1" smtClean="0">
                <a:solidFill>
                  <a:schemeClr val="accent4">
                    <a:lumMod val="50000"/>
                  </a:schemeClr>
                </a:solidFill>
              </a:rPr>
              <a:t>Сош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4">
                    <a:lumMod val="50000"/>
                  </a:schemeClr>
                </a:solidFill>
              </a:rPr>
              <a:t>Лесновский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» «ЦО»» 5б класса </a:t>
            </a:r>
            <a:endParaRPr lang="ru-RU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Сферы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80604" y="808056"/>
            <a:ext cx="3189625" cy="2575224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3600" dirty="0"/>
              <a:t>Воздушная оболочка Земли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3658" y="4415246"/>
            <a:ext cx="3198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Атмосфера</a:t>
            </a:r>
            <a:endParaRPr lang="ru-RU" sz="4400" dirty="0"/>
          </a:p>
        </p:txBody>
      </p:sp>
      <p:pic>
        <p:nvPicPr>
          <p:cNvPr id="3074" name="Picture 2" descr="Картинки по запросу атмосф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420" y="3014028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4571" y="967645"/>
            <a:ext cx="1647560" cy="8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Мировой океан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62810" y="1885285"/>
            <a:ext cx="3862332" cy="2363130"/>
          </a:xfrm>
        </p:spPr>
        <p:txBody>
          <a:bodyPr>
            <a:normAutofit fontScale="70000" lnSpcReduction="20000"/>
          </a:bodyPr>
          <a:lstStyle/>
          <a:p>
            <a:pPr marL="6160" indent="0">
              <a:buNone/>
            </a:pP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Игра «КРОКОДИЛ»</a:t>
            </a:r>
          </a:p>
          <a:p>
            <a:pPr marL="6160" indent="0">
              <a:buNone/>
            </a:pP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Участник на «сцену»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Картинки по запросу крокоди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139" y="271707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9690" y="770384"/>
            <a:ext cx="1682044" cy="9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7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Животный мир океана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348" y="2439725"/>
            <a:ext cx="4201967" cy="3110801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5400" dirty="0"/>
              <a:t> </a:t>
            </a:r>
            <a:r>
              <a:rPr lang="ru-RU" sz="5400" dirty="0" smtClean="0"/>
              <a:t>Бентос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672261" y="3767663"/>
            <a:ext cx="4111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60" indent="0">
              <a:buNone/>
            </a:pPr>
            <a:r>
              <a:rPr lang="ru-RU" sz="4400" dirty="0"/>
              <a:t>Организмы, живущие на дне</a:t>
            </a:r>
          </a:p>
        </p:txBody>
      </p:sp>
      <p:pic>
        <p:nvPicPr>
          <p:cNvPr id="6146" name="Picture 2" descr="Картинки по запросу чудищ на дне оке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770" y="2968336"/>
            <a:ext cx="37242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0978" y="921861"/>
            <a:ext cx="1670224" cy="9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6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Простейшие</a:t>
            </a:r>
            <a:br>
              <a:rPr lang="ru-RU" sz="4400" b="1" i="1" dirty="0" smtClean="0"/>
            </a:br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9910" y="2037806"/>
            <a:ext cx="3096623" cy="401213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4000" dirty="0" smtClean="0"/>
              <a:t>Ох</a:t>
            </a:r>
            <a:r>
              <a:rPr lang="en-US" sz="4000" dirty="0" smtClean="0"/>
              <a:t>,</a:t>
            </a:r>
            <a:r>
              <a:rPr lang="ru-RU" sz="4000" dirty="0" smtClean="0"/>
              <a:t> -</a:t>
            </a:r>
            <a:r>
              <a:rPr lang="en-US" sz="4000" dirty="0" smtClean="0"/>
              <a:t>5 </a:t>
            </a:r>
            <a:r>
              <a:rPr lang="ru-RU" sz="4000" dirty="0" smtClean="0"/>
              <a:t>баллов!</a:t>
            </a:r>
            <a:endParaRPr lang="ru-RU" sz="4000" dirty="0"/>
          </a:p>
        </p:txBody>
      </p:sp>
      <p:pic>
        <p:nvPicPr>
          <p:cNvPr id="7170" name="Picture 2" descr="Картинки по запросу ребенок плач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9315" y="1885285"/>
            <a:ext cx="5861453" cy="41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925" y="618517"/>
            <a:ext cx="1905301" cy="10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5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599" y="742741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Сферы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 баллов</a:t>
            </a:r>
            <a:endParaRPr lang="ru-RU" dirty="0"/>
          </a:p>
        </p:txBody>
      </p:sp>
      <p:pic>
        <p:nvPicPr>
          <p:cNvPr id="8194" name="Picture 2" descr="Картинки по запросу птичку жалк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152" y="2176430"/>
            <a:ext cx="6561205" cy="44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4914" y="4976949"/>
            <a:ext cx="3060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</a:rPr>
              <a:t>-5 баллов</a:t>
            </a:r>
            <a:endParaRPr lang="ru-RU" sz="4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3692" y="656845"/>
            <a:ext cx="2134174" cy="11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1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753985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Мировой океан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45 </a:t>
            </a:r>
            <a:r>
              <a:rPr lang="ru-RU" dirty="0" err="1" smtClean="0"/>
              <a:t>баллв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14832" y="2838230"/>
            <a:ext cx="7563394" cy="416465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8800" dirty="0" smtClean="0"/>
              <a:t>Подарок</a:t>
            </a:r>
          </a:p>
          <a:p>
            <a:pPr marL="6160" indent="0">
              <a:buNone/>
            </a:pPr>
            <a:endParaRPr lang="ru-RU" sz="4800" dirty="0"/>
          </a:p>
        </p:txBody>
      </p:sp>
      <p:pic>
        <p:nvPicPr>
          <p:cNvPr id="5" name="Picture 2" descr="ÐÐ°ÑÑÐ¸Ð½ÐºÐ¸ Ð¿Ð¾ Ð·Ð°Ð¿ÑÐ¾ÑÑ ÑÑÑÐµÐ»ÐºÐ° Ð½Ð°Ð·Ð°Ð´ Ð´Ð»Ñ Ð¿ÑÐµÐ·ÐµÐ½ÑÐ°ÑÐ¸Ð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1376" y="265917"/>
            <a:ext cx="1998487" cy="10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8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Простейшие</a:t>
            </a:r>
            <a:br>
              <a:rPr lang="ru-RU" dirty="0" smtClean="0"/>
            </a:br>
            <a:r>
              <a:rPr lang="ru-RU" dirty="0" smtClean="0"/>
              <a:t>45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1555" y="2580632"/>
            <a:ext cx="4967111" cy="3728990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4000" dirty="0" smtClean="0"/>
              <a:t>Самое простое одноклеточное животное?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857646" y="2026382"/>
            <a:ext cx="148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Амеба</a:t>
            </a:r>
            <a:endParaRPr lang="ru-RU" sz="3200" b="1" i="1" dirty="0"/>
          </a:p>
        </p:txBody>
      </p:sp>
      <p:pic>
        <p:nvPicPr>
          <p:cNvPr id="1026" name="Picture 2" descr="ÐÐ°ÑÑÐ¸Ð½ÐºÐ¸ Ð¿Ð¾ Ð·Ð°Ð¿ÑÐ¾ÑÑ Ð°Ð¼ÐµÐ±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982" y="3007622"/>
            <a:ext cx="41719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468" y="429548"/>
            <a:ext cx="1766126" cy="9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2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Животный мир океана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45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181" y="1789920"/>
            <a:ext cx="4884516" cy="4375230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 находится светящийся планктон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Назовите одну лагуну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9538" y="5779256"/>
            <a:ext cx="5958951" cy="45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ÐÐ°ÑÑÐ¸Ð½ÐºÐ¸ Ð¿Ð¾ Ð·Ð°Ð¿ÑÐ¾ÑÑ ÑÑÑÐµÐ»ÐºÐ° Ð½Ð°Ð·Ð°Ð´ Ð´Ð»Ñ Ð¿ÑÐµÐ·ÐµÐ½ÑÐ°ÑÐ¸Ð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4371" y="442990"/>
            <a:ext cx="1786449" cy="9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³Ð¾Ð»ÑÐ±Ð°Ñ Ð»Ð°Ð³ÑÐ½Ð° ÑÐ²ÐµÑÑÑÐ¸Ð¹ÑÑ Ð¿Ð»Ð°Ð½ÐºÑÐ¾Ð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231" y="1975076"/>
            <a:ext cx="6053589" cy="40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1707" y="4871315"/>
            <a:ext cx="3148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Ямайка-Голубая Лагуна</a:t>
            </a:r>
            <a:r>
              <a:rPr lang="en-US" sz="2800" b="1" dirty="0" smtClean="0"/>
              <a:t>,</a:t>
            </a:r>
            <a:r>
              <a:rPr lang="ru-RU" sz="2800" b="1" dirty="0" smtClean="0"/>
              <a:t> Мальдивы</a:t>
            </a:r>
            <a:r>
              <a:rPr lang="en-US" sz="2800" b="1" dirty="0" smtClean="0"/>
              <a:t>,</a:t>
            </a:r>
            <a:r>
              <a:rPr lang="ru-RU" sz="2800" b="1" dirty="0" smtClean="0"/>
              <a:t> Пляж </a:t>
            </a:r>
            <a:r>
              <a:rPr lang="ru-RU" sz="2800" b="1" dirty="0" err="1" smtClean="0"/>
              <a:t>Ваадху</a:t>
            </a:r>
            <a:r>
              <a:rPr lang="en-US" sz="2800" b="1" dirty="0" smtClean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618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Сферы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45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2804" y="1169301"/>
            <a:ext cx="4141773" cy="3894573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3200" dirty="0"/>
              <a:t>Капелька воды, осаждающаяся при конденсации на поверхности </a:t>
            </a:r>
            <a:r>
              <a:rPr lang="ru-RU" sz="3200" dirty="0" smtClean="0"/>
              <a:t>растений?</a:t>
            </a:r>
            <a:endParaRPr lang="ru-RU" sz="3200" dirty="0"/>
          </a:p>
        </p:txBody>
      </p:sp>
      <p:pic>
        <p:nvPicPr>
          <p:cNvPr id="11266" name="Picture 2" descr="Картинки по запросу рос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593" y="2755342"/>
            <a:ext cx="50577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7440" y="5355771"/>
            <a:ext cx="2137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Росинка</a:t>
            </a:r>
            <a:endParaRPr lang="ru-RU" sz="4000" i="1" dirty="0"/>
          </a:p>
        </p:txBody>
      </p:sp>
      <p:pic>
        <p:nvPicPr>
          <p:cNvPr id="6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9163" y="335040"/>
            <a:ext cx="1984525" cy="10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01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Мировой океан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2316" y="1211942"/>
            <a:ext cx="3114661" cy="3476561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4400" dirty="0"/>
              <a:t>Самый большой океан </a:t>
            </a:r>
            <a:r>
              <a:rPr lang="ru-RU" sz="4400" dirty="0" smtClean="0"/>
              <a:t>Земли?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174805" y="5861886"/>
            <a:ext cx="1734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Тихий</a:t>
            </a:r>
            <a:endParaRPr lang="ru-RU" sz="4400" dirty="0"/>
          </a:p>
        </p:txBody>
      </p:sp>
      <p:sp>
        <p:nvSpPr>
          <p:cNvPr id="5" name="AutoShape 2" descr="Картинки по запросу океан"/>
          <p:cNvSpPr>
            <a:spLocks noChangeAspect="1" noChangeArrowheads="1"/>
          </p:cNvSpPr>
          <p:nvPr/>
        </p:nvSpPr>
        <p:spPr bwMode="auto">
          <a:xfrm>
            <a:off x="4688386" y="31437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оке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Картинки по запросу оке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977" y="1967707"/>
            <a:ext cx="6105820" cy="38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1153" y="618517"/>
            <a:ext cx="1676848" cy="9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7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4169"/>
          </a:xfrm>
        </p:spPr>
        <p:txBody>
          <a:bodyPr/>
          <a:lstStyle/>
          <a:p>
            <a:r>
              <a:rPr lang="ru-RU" dirty="0" smtClean="0"/>
              <a:t>Обоснование выбора темы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Я изучаю биологию и географию дополнительно, так как эти науки мне интересны. Занятия  внеурочной деятельности мы часто проводили в форме игры, используя для этого, игры-эрудиты других составителей. Мне это очень понравилось, и я решила попробовать свои силы в составлении подобных игр.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Животный мир океана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1370" y="1567543"/>
            <a:ext cx="3718641" cy="4273395"/>
          </a:xfrm>
        </p:spPr>
        <p:txBody>
          <a:bodyPr>
            <a:normAutofit fontScale="92500" lnSpcReduction="20000"/>
          </a:bodyPr>
          <a:lstStyle/>
          <a:p>
            <a:pPr marL="6160" indent="0">
              <a:buNone/>
            </a:pPr>
            <a:r>
              <a:rPr lang="ru-RU" dirty="0"/>
              <a:t> </a:t>
            </a:r>
            <a:r>
              <a:rPr lang="ru-RU" sz="4000" dirty="0"/>
              <a:t>Для каких широт характерно наибольшее скопление жизни в </a:t>
            </a:r>
            <a:r>
              <a:rPr lang="ru-RU" sz="4000" dirty="0" smtClean="0"/>
              <a:t>океане?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28263" y="4206240"/>
            <a:ext cx="2616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Умеренных</a:t>
            </a:r>
            <a:endParaRPr lang="ru-RU" sz="3600" dirty="0"/>
          </a:p>
        </p:txBody>
      </p:sp>
      <p:pic>
        <p:nvPicPr>
          <p:cNvPr id="5" name="Picture 2" descr="ÐÐ°ÑÑÐ¸Ð½ÐºÐ¸ Ð¿Ð¾ Ð·Ð°Ð¿ÑÐ¾ÑÑ ÑÑÑÐµÐ»ÐºÐ° Ð½Ð°Ð·Ð°Ð´ Ð´Ð»Ñ Ð¿ÑÐµÐ·ÐµÐ½ÑÐ°ÑÐ¸Ð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4813" y="1631015"/>
            <a:ext cx="1851731" cy="10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8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Простейшие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37130" y="1885285"/>
            <a:ext cx="2974058" cy="2508069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ru-RU" sz="3200" dirty="0" smtClean="0"/>
              <a:t>Игра «КРОКОДИЛ»</a:t>
            </a:r>
          </a:p>
          <a:p>
            <a:pPr marL="6160" indent="0">
              <a:buNone/>
            </a:pPr>
            <a:r>
              <a:rPr lang="ru-RU" sz="3200" dirty="0" smtClean="0"/>
              <a:t>Участник на «сцену»</a:t>
            </a:r>
            <a:endParaRPr lang="ru-RU" sz="3200" dirty="0"/>
          </a:p>
        </p:txBody>
      </p:sp>
      <p:sp>
        <p:nvSpPr>
          <p:cNvPr id="4" name="AutoShape 2" descr="Картинки по запросу крокои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Картинки по запросу крокои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521" y="2403573"/>
            <a:ext cx="5251618" cy="39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7158" y="429638"/>
            <a:ext cx="2180980" cy="11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8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09" y="223405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Сфера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3432448" cy="220490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dirty="0"/>
              <a:t>водная часть биосферы, представленная реками, озерами, морями и </a:t>
            </a:r>
            <a:r>
              <a:rPr lang="ru-RU" dirty="0" smtClean="0"/>
              <a:t>океанами</a:t>
            </a:r>
            <a:r>
              <a:rPr lang="en-US" dirty="0" smtClean="0"/>
              <a:t>.</a:t>
            </a:r>
            <a:endParaRPr lang="ru-RU" sz="8000" b="1" i="1" dirty="0"/>
          </a:p>
        </p:txBody>
      </p:sp>
      <p:pic>
        <p:nvPicPr>
          <p:cNvPr id="6" name="Picture 2" descr="ÐÐ°ÑÑÐ¸Ð½ÐºÐ¸ Ð¿Ð¾ Ð·Ð°Ð¿ÑÐ¾ÑÑ ÑÑÑÐµÐ»ÐºÐ° Ð½Ð°Ð·Ð°Ð´ Ð´Ð»Ñ Ð¿ÑÐµÐ·ÐµÐ½ÑÐ°ÑÐ¸Ð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4889" y="466119"/>
            <a:ext cx="1603376" cy="8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4622" y="5667022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ГИДРОСФЕРА</a:t>
            </a:r>
            <a:endParaRPr lang="ru-RU" sz="3200" dirty="0"/>
          </a:p>
        </p:txBody>
      </p:sp>
      <p:pic>
        <p:nvPicPr>
          <p:cNvPr id="1026" name="Picture 2" descr="http://www.kartinki.me/pic/201505/1920x1200/kartinki.me-21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305" y="1819582"/>
            <a:ext cx="6528121" cy="40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0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441" y="647435"/>
            <a:ext cx="10364451" cy="1596177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Вывод</a:t>
            </a:r>
            <a:r>
              <a:rPr lang="en-US" dirty="0" smtClean="0"/>
              <a:t>:</a:t>
            </a:r>
            <a:r>
              <a:rPr lang="ru-RU" dirty="0" smtClean="0"/>
              <a:t> Мы узнали много нового</a:t>
            </a:r>
            <a:r>
              <a:rPr lang="en-US" dirty="0" smtClean="0"/>
              <a:t>,</a:t>
            </a:r>
            <a:r>
              <a:rPr lang="ru-RU" dirty="0" smtClean="0"/>
              <a:t> интересного</a:t>
            </a:r>
            <a:r>
              <a:rPr lang="en-US" dirty="0" smtClean="0"/>
              <a:t> </a:t>
            </a:r>
            <a:r>
              <a:rPr lang="ru-RU" dirty="0" smtClean="0"/>
              <a:t>и познавательного</a:t>
            </a:r>
            <a:r>
              <a:rPr lang="en-US" dirty="0" smtClean="0"/>
              <a:t>, </a:t>
            </a:r>
            <a:r>
              <a:rPr lang="ru-RU" dirty="0" smtClean="0"/>
              <a:t>а также проверили знания в форме игры</a:t>
            </a:r>
            <a:r>
              <a:rPr lang="en-US" dirty="0" smtClean="0"/>
              <a:t>,</a:t>
            </a:r>
            <a:r>
              <a:rPr lang="ru-RU" dirty="0" smtClean="0"/>
              <a:t> показали чему научились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8434" name="Picture 2" descr="ÐÐ°ÑÑÐ¸Ð½ÐºÐ¸ Ð¿Ð¾ Ð·Ð°Ð¿ÑÐ¾ÑÑ Ð²Ñ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81" y="172059"/>
            <a:ext cx="2156177" cy="20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Ð°ÑÑÐ¸Ð½ÐºÐ¸ Ð¿Ð¾ Ð·Ð°Ð¿ÑÐ¾ÑÑ Ð²ÑÐ²Ð¾Ð´"/>
          <p:cNvSpPr>
            <a:spLocks noChangeAspect="1" noChangeArrowheads="1"/>
          </p:cNvSpPr>
          <p:nvPr/>
        </p:nvSpPr>
        <p:spPr bwMode="auto">
          <a:xfrm>
            <a:off x="-531203" y="-714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Ð²ÑÐ²Ð¾Ð´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304800" cy="7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Ð²ÑÐ²Ð¾Ð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ÐÐ°ÑÑÐ¸Ð½ÐºÐ¸ Ð¿Ð¾ Ð·Ð°Ð¿ÑÐ¾ÑÑ Ð²ÑÐ²Ð¾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622" y="3235569"/>
            <a:ext cx="2813228" cy="31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0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776" y="246743"/>
            <a:ext cx="6691710" cy="827314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374" y="1364343"/>
            <a:ext cx="10363826" cy="49783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https://www.google.ru/search?newwindow=1&amp;client=opera&amp;biw=1326&amp;bih=631&amp;tbm=isch&amp;sa=1&amp;ei=UTbcWsCVG8vg6AS576HICw&amp;q=</a:t>
            </a:r>
            <a:r>
              <a:rPr lang="ru-RU" dirty="0" err="1">
                <a:hlinkClick r:id="rId2"/>
              </a:rPr>
              <a:t>анимированные+картинки+читающий</a:t>
            </a:r>
            <a:r>
              <a:rPr lang="ru-RU" dirty="0">
                <a:hlinkClick r:id="rId2"/>
              </a:rPr>
              <a:t>&amp;</a:t>
            </a:r>
            <a:r>
              <a:rPr lang="en-US" dirty="0" err="1">
                <a:hlinkClick r:id="rId2"/>
              </a:rPr>
              <a:t>oq</a:t>
            </a:r>
            <a:r>
              <a:rPr lang="en-US" dirty="0">
                <a:hlinkClick r:id="rId2"/>
              </a:rPr>
              <a:t>=</a:t>
            </a:r>
            <a:r>
              <a:rPr lang="ru-RU" dirty="0" err="1">
                <a:hlinkClick r:id="rId2"/>
              </a:rPr>
              <a:t>анимированные+картинки+читающий</a:t>
            </a:r>
            <a:r>
              <a:rPr lang="ru-RU" dirty="0">
                <a:hlinkClick r:id="rId2"/>
              </a:rPr>
              <a:t>&amp;</a:t>
            </a:r>
            <a:r>
              <a:rPr lang="en-US" dirty="0" err="1">
                <a:hlinkClick r:id="rId2"/>
              </a:rPr>
              <a:t>gs_l</a:t>
            </a:r>
            <a:r>
              <a:rPr lang="en-US" dirty="0">
                <a:hlinkClick r:id="rId2"/>
              </a:rPr>
              <a:t>=psy-ab.3...</a:t>
            </a:r>
            <a:r>
              <a:rPr lang="en-US" dirty="0" smtClean="0">
                <a:hlinkClick r:id="rId2"/>
              </a:rPr>
              <a:t>286200.299255.0.299855.22.17.0.4.4.0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https://geographyofrussia.com/mirovoj-okean-i-ego-chasti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obrazovaka.ru/geografiya/obitateli-mirovogo-okeana.html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http://shkolo.ru/podtsarstvo-odnokletochnyie-ili-prosteyshie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www.dinos.ru/text/obol_zem.htm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2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¿Ð°ÑÐ¸Ð±Ð¾ Ð·Ð° Ð²Ð½Ð¸Ð¼Ð°Ð½Ð¸Ð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667" y="1061156"/>
            <a:ext cx="7270043" cy="47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53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53" y="821043"/>
            <a:ext cx="10364451" cy="1596177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4235" y="2773491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 у</a:t>
            </a:r>
            <a:r>
              <a:rPr lang="ru-RU" sz="1800" dirty="0" smtClean="0"/>
              <a:t>знать новую информацию</a:t>
            </a:r>
            <a:r>
              <a:rPr lang="en-US" sz="1800" dirty="0" smtClean="0"/>
              <a:t>,</a:t>
            </a:r>
            <a:r>
              <a:rPr lang="ru-RU" sz="1800" dirty="0" smtClean="0"/>
              <a:t> проверить знания в форме игры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ÐÐ°ÑÑÐ¸Ð½ÐºÐ¸ Ð¿Ð¾ Ð·Ð°Ð¿ÑÐ¾ÑÑ ÑÐµÐ»Ñ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9782" y="3454399"/>
            <a:ext cx="3042354" cy="30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ÑÐµÐ»Ð¾Ð²ÐµÑÐµÐº Ð´Ð»Ñ Ð¿ÑÐµÐ·ÐµÐ½ÑÐ°Ñ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534" y="1210522"/>
            <a:ext cx="1264354" cy="16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7083"/>
          </a:xfrm>
        </p:spPr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 smtClean="0"/>
              <a:t>Поиск  информации в учебнике, интернете, книгах.</a:t>
            </a:r>
          </a:p>
          <a:p>
            <a:pPr lvl="0"/>
            <a:r>
              <a:rPr lang="ru-RU" dirty="0" smtClean="0"/>
              <a:t>Наблюдение за некоторыми явлениями природы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Выбор нужной информации из найденной.</a:t>
            </a:r>
          </a:p>
          <a:p>
            <a:pPr lvl="0"/>
            <a:r>
              <a:rPr lang="ru-RU" dirty="0" smtClean="0"/>
              <a:t>Результат - интерактивная  игра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Инструкция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66583" y="2252979"/>
            <a:ext cx="9911643" cy="448648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1.</a:t>
            </a:r>
            <a:r>
              <a:rPr lang="ru-RU" u="sng" dirty="0" smtClean="0"/>
              <a:t>Игра крокодил-Участник вызывается на сцену и жестикулируя изображает любой предмет</a:t>
            </a:r>
            <a:r>
              <a:rPr lang="en-US" u="sng" dirty="0" smtClean="0"/>
              <a:t>,</a:t>
            </a:r>
            <a:r>
              <a:rPr lang="ru-RU" u="sng" dirty="0" smtClean="0"/>
              <a:t> животное</a:t>
            </a:r>
            <a:r>
              <a:rPr lang="en-US" u="sng" dirty="0" smtClean="0"/>
              <a:t>,</a:t>
            </a:r>
            <a:r>
              <a:rPr lang="ru-RU" u="sng" dirty="0" smtClean="0"/>
              <a:t> человека и т</a:t>
            </a:r>
            <a:r>
              <a:rPr lang="en-US" u="sng" dirty="0" smtClean="0"/>
              <a:t>.</a:t>
            </a:r>
            <a:r>
              <a:rPr lang="ru-RU" u="sng" dirty="0" smtClean="0"/>
              <a:t>д не выходя из темы выбранной вами</a:t>
            </a:r>
          </a:p>
          <a:p>
            <a:pPr marL="0" indent="0">
              <a:buNone/>
            </a:pPr>
            <a:r>
              <a:rPr lang="en-US" u="sng" dirty="0" smtClean="0"/>
              <a:t>2.</a:t>
            </a:r>
            <a:r>
              <a:rPr lang="ru-RU" u="sng" dirty="0" smtClean="0"/>
              <a:t>Подарок-Вам добавляется балл который выбрали </a:t>
            </a:r>
            <a:r>
              <a:rPr lang="en-US" u="sng" dirty="0" smtClean="0"/>
              <a:t>.</a:t>
            </a: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3</a:t>
            </a:r>
            <a:r>
              <a:rPr lang="en-US" u="sng" dirty="0" smtClean="0"/>
              <a:t>.</a:t>
            </a:r>
            <a:r>
              <a:rPr lang="ru-RU" u="sng" dirty="0" smtClean="0"/>
              <a:t> -15 баллов-У вас отнимаются (например) 15 баллов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4" descr="ÐÐ°ÑÑÐ¸Ð½ÐºÐ¸ Ð¿Ð¾ Ð·Ð°Ð¿ÑÐ¾ÑÑ Ð²Ñ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078" y="446799"/>
            <a:ext cx="1939611" cy="19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912" y="4679245"/>
            <a:ext cx="2314222" cy="20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8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3213607"/>
              </p:ext>
            </p:extLst>
          </p:nvPr>
        </p:nvGraphicFramePr>
        <p:xfrm>
          <a:off x="2" y="-2"/>
          <a:ext cx="12192000" cy="68808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42638161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2535966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761779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86039034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607418019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3600" dirty="0" smtClean="0"/>
                        <a:t>Мировой океан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2" action="ppaction://hlinksldjump"/>
                        </a:rPr>
                        <a:t>15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3" action="ppaction://hlinksldjump"/>
                        </a:rPr>
                        <a:t>30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4" action="ppaction://hlinksldjump"/>
                        </a:rPr>
                        <a:t>45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5" action="ppaction://hlinksldjump"/>
                        </a:rPr>
                        <a:t>60</a:t>
                      </a:r>
                      <a:endParaRPr lang="ru-RU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958387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Животный мир океана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6" action="ppaction://hlinksldjump"/>
                        </a:rPr>
                        <a:t>15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7" action="ppaction://hlinksldjump"/>
                        </a:rPr>
                        <a:t>30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8" action="ppaction://hlinksldjump"/>
                        </a:rPr>
                        <a:t>45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9" action="ppaction://hlinksldjump"/>
                        </a:rPr>
                        <a:t>60</a:t>
                      </a:r>
                      <a:endParaRPr lang="ru-RU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184627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Простейшие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0" action="ppaction://hlinksldjump"/>
                        </a:rPr>
                        <a:t>15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1" action="ppaction://hlinksldjump"/>
                        </a:rPr>
                        <a:t>30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2" action="ppaction://hlinksldjump"/>
                        </a:rPr>
                        <a:t>45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3" action="ppaction://hlinksldjump"/>
                        </a:rPr>
                        <a:t>60</a:t>
                      </a:r>
                      <a:endParaRPr lang="ru-RU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06188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Сферы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4" action="ppaction://hlinksldjump"/>
                        </a:rPr>
                        <a:t>15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5" action="ppaction://hlinksldjump"/>
                        </a:rPr>
                        <a:t>30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6" action="ppaction://hlinksldjump"/>
                        </a:rPr>
                        <a:t>45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hlinkClick r:id="rId17" action="ppaction://hlinksldjump"/>
                        </a:rPr>
                        <a:t>60</a:t>
                      </a:r>
                      <a:endParaRPr lang="ru-RU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19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01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574" y="559861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Мировой океан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 </a:t>
            </a:r>
            <a:r>
              <a:rPr lang="ru-RU" i="1" dirty="0" smtClean="0"/>
              <a:t>баллов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2207" y="4598126"/>
            <a:ext cx="3973396" cy="1477944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3200" dirty="0" smtClean="0"/>
              <a:t>                   </a:t>
            </a:r>
            <a:endParaRPr lang="ru-RU" sz="6600" dirty="0"/>
          </a:p>
        </p:txBody>
      </p:sp>
      <p:pic>
        <p:nvPicPr>
          <p:cNvPr id="1028" name="Picture 4" descr="Картинки по запросу кусок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489" y="1729862"/>
            <a:ext cx="4286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70765" y="2220686"/>
            <a:ext cx="389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600" dirty="0" smtClean="0"/>
              <a:t>Материк</a:t>
            </a:r>
            <a:endParaRPr lang="ru-RU" sz="3600" dirty="0"/>
          </a:p>
          <a:p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1308" y="40046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Огромный участок суши, окружённый со всех сторон водой.</a:t>
            </a:r>
            <a:r>
              <a:rPr lang="ru-RU" sz="3600" dirty="0"/>
              <a:t> </a:t>
            </a:r>
          </a:p>
        </p:txBody>
      </p:sp>
      <p:pic>
        <p:nvPicPr>
          <p:cNvPr id="1026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2622" y="857466"/>
            <a:ext cx="2016521" cy="10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8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Животный мир океана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 </a:t>
            </a:r>
            <a:r>
              <a:rPr lang="ru-RU" i="1" dirty="0" smtClean="0"/>
              <a:t>баллов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47379" y="3773352"/>
            <a:ext cx="3894667" cy="2623239"/>
          </a:xfrm>
        </p:spPr>
        <p:txBody>
          <a:bodyPr>
            <a:normAutofit fontScale="77500" lnSpcReduction="20000"/>
          </a:bodyPr>
          <a:lstStyle/>
          <a:p>
            <a:pPr marL="6160" indent="0">
              <a:buNone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Активно плавающие животные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Картинки по запросу нект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99" y="1941351"/>
            <a:ext cx="66198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11233" y="2640080"/>
            <a:ext cx="3566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Нектон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 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ÑÑÑÐµÐ»ÐºÐ° Ð½Ð°Ð·Ð°Ð´ Ð´Ð»Ñ Ð¿ÑÐµÐ·ÐµÐ½ÑÐ°ÑÐ¸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155" y="1382400"/>
            <a:ext cx="1832399" cy="9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50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Простейшие</a:t>
            </a:r>
            <a:br>
              <a:rPr lang="ru-RU" dirty="0" smtClean="0"/>
            </a:br>
            <a:r>
              <a:rPr lang="ru-RU" dirty="0" smtClean="0"/>
              <a:t>15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56" y="1303299"/>
            <a:ext cx="4588046" cy="3450435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ru-RU" sz="3200" dirty="0" smtClean="0"/>
              <a:t>Пищеварительный орган простейших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94469" y="5029200"/>
            <a:ext cx="2813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Вакуоль</a:t>
            </a:r>
            <a:endParaRPr lang="ru-RU" sz="5400" dirty="0"/>
          </a:p>
        </p:txBody>
      </p:sp>
      <p:pic>
        <p:nvPicPr>
          <p:cNvPr id="3074" name="Picture 2" descr="ÐÐ°ÑÑÐ¸Ð½ÐºÐ¸ Ð¿Ð¾ Ð·Ð°Ð¿ÑÐ¾ÑÑ ÑÑÑÐµÐ»ÐºÐ° Ð½Ð°Ð·Ð°Ð´ Ð´Ð»Ñ Ð¿ÑÐµÐ·ÐµÐ½ÑÐ°ÑÐ¸Ð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4115" y="1051937"/>
            <a:ext cx="1804111" cy="9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56" y="2606222"/>
            <a:ext cx="5870223" cy="3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3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10236</TotalTime>
  <Words>384</Words>
  <Application>Microsoft Office PowerPoint</Application>
  <PresentationFormat>Произвольный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Капля</vt:lpstr>
      <vt:lpstr>Проектная работа Своя игра </vt:lpstr>
      <vt:lpstr>Обоснование выбора темы проекта</vt:lpstr>
      <vt:lpstr>Цель работы</vt:lpstr>
      <vt:lpstr>Этапы работы</vt:lpstr>
      <vt:lpstr>Инструкция </vt:lpstr>
      <vt:lpstr>Слайд 6</vt:lpstr>
      <vt:lpstr>Мировой океан 15 баллов</vt:lpstr>
      <vt:lpstr>Животный мир океана  15 баллов</vt:lpstr>
      <vt:lpstr>Простейшие 15 баллов</vt:lpstr>
      <vt:lpstr>Сферы 15 баллов</vt:lpstr>
      <vt:lpstr>Мировой океан 30 баллов</vt:lpstr>
      <vt:lpstr>Животный мир океана 30 баллов</vt:lpstr>
      <vt:lpstr>Простейшие 30 баллов</vt:lpstr>
      <vt:lpstr>Сферы 30 баллов</vt:lpstr>
      <vt:lpstr>Мировой океан 45 баллв</vt:lpstr>
      <vt:lpstr>Простейшие 45 баллов</vt:lpstr>
      <vt:lpstr>Животный мир океана 45 баллов</vt:lpstr>
      <vt:lpstr>Сферы 45 баллов</vt:lpstr>
      <vt:lpstr>Мировой океан 60 баллов</vt:lpstr>
      <vt:lpstr>Животный мир океана 60 баллов</vt:lpstr>
      <vt:lpstr>Простейшие 60 баллов</vt:lpstr>
      <vt:lpstr>Сфера 60 баллов</vt:lpstr>
      <vt:lpstr>Вывод</vt:lpstr>
      <vt:lpstr>Источники информации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user</cp:lastModifiedBy>
  <cp:revision>46</cp:revision>
  <dcterms:created xsi:type="dcterms:W3CDTF">2018-03-05T15:25:53Z</dcterms:created>
  <dcterms:modified xsi:type="dcterms:W3CDTF">2018-06-18T18:28:02Z</dcterms:modified>
</cp:coreProperties>
</file>