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0" r:id="rId3"/>
    <p:sldId id="271" r:id="rId4"/>
    <p:sldId id="272" r:id="rId5"/>
    <p:sldId id="259" r:id="rId6"/>
    <p:sldId id="266" r:id="rId7"/>
    <p:sldId id="267" r:id="rId8"/>
    <p:sldId id="274" r:id="rId9"/>
    <p:sldId id="275" r:id="rId10"/>
    <p:sldId id="278" r:id="rId11"/>
    <p:sldId id="276" r:id="rId12"/>
    <p:sldId id="269" r:id="rId13"/>
    <p:sldId id="277" r:id="rId14"/>
    <p:sldId id="281" r:id="rId15"/>
    <p:sldId id="264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D45C7"/>
    <a:srgbClr val="00FFFF"/>
    <a:srgbClr val="99FF99"/>
    <a:srgbClr val="EE6C6C"/>
    <a:srgbClr val="FF00FF"/>
    <a:srgbClr val="00FF00"/>
    <a:srgbClr val="83A30D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4660"/>
  </p:normalViewPr>
  <p:slideViewPr>
    <p:cSldViewPr>
      <p:cViewPr varScale="1">
        <p:scale>
          <a:sx n="55" d="100"/>
          <a:sy n="55" d="100"/>
        </p:scale>
        <p:origin x="-114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baseline="0" dirty="0" smtClean="0"/>
              <a:t>Любимые в</a:t>
            </a:r>
            <a:r>
              <a:rPr lang="ru-RU" dirty="0" smtClean="0"/>
              <a:t>иды </a:t>
            </a:r>
            <a:r>
              <a:rPr lang="ru-RU" dirty="0"/>
              <a:t>спорта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6.9285328621214351E-2"/>
          <c:y val="0.14343581865697469"/>
          <c:w val="0.90300915699973272"/>
          <c:h val="0.577817961390364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Виды спорта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Лист1!$A$2:$A$7</c:f>
              <c:strCache>
                <c:ptCount val="6"/>
                <c:pt idx="0">
                  <c:v>Футбол</c:v>
                </c:pt>
                <c:pt idx="1">
                  <c:v>Флорбол</c:v>
                </c:pt>
                <c:pt idx="2">
                  <c:v>Баскетбол</c:v>
                </c:pt>
                <c:pt idx="3">
                  <c:v>Бадминтон</c:v>
                </c:pt>
                <c:pt idx="4">
                  <c:v>Плавание</c:v>
                </c:pt>
                <c:pt idx="5">
                  <c:v>Волейбол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</c:v>
                </c:pt>
                <c:pt idx="1">
                  <c:v>5</c:v>
                </c:pt>
                <c:pt idx="2">
                  <c:v>7</c:v>
                </c:pt>
                <c:pt idx="3">
                  <c:v>6</c:v>
                </c:pt>
                <c:pt idx="4">
                  <c:v>3</c:v>
                </c:pt>
                <c:pt idx="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7756288"/>
        <c:axId val="97757824"/>
      </c:barChart>
      <c:catAx>
        <c:axId val="977562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ru-RU"/>
          </a:p>
        </c:txPr>
        <c:crossAx val="97757824"/>
        <c:crosses val="autoZero"/>
        <c:auto val="1"/>
        <c:lblAlgn val="ctr"/>
        <c:lblOffset val="100"/>
        <c:noMultiLvlLbl val="0"/>
      </c:catAx>
      <c:valAx>
        <c:axId val="97757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77562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800" dirty="0"/>
              <a:t>Занимаетесь ли вы </a:t>
            </a:r>
            <a:r>
              <a:rPr lang="ru-RU" sz="2800" dirty="0" smtClean="0"/>
              <a:t> любимыми  видами спорта </a:t>
            </a:r>
            <a:r>
              <a:rPr lang="ru-RU" sz="2800" dirty="0"/>
              <a:t>?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Занимаетесь ли вы спортом ?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rgbClr val="99FF99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0.96</c:v>
                </c:pt>
                <c:pt idx="1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2800" dirty="0"/>
              <a:t>Посещайте ли вы спортивные кружки в школе ?</a:t>
            </a:r>
          </a:p>
        </c:rich>
      </c:tx>
      <c:layout>
        <c:manualLayout>
          <c:xMode val="edge"/>
          <c:yMode val="edge"/>
          <c:x val="0.1006875"/>
          <c:y val="9.3749999999999997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1601640239454473"/>
          <c:y val="0.2547412042255226"/>
          <c:w val="0.45753687055287717"/>
          <c:h val="0.744922315985233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Посещайте ли вы спортивные кружки в школе ?</c:v>
                </c:pt>
              </c:strCache>
            </c:strRef>
          </c:tx>
          <c:dPt>
            <c:idx val="0"/>
            <c:bubble3D val="0"/>
            <c:spPr>
              <a:solidFill>
                <a:srgbClr val="00FFFF"/>
              </a:solidFill>
            </c:spPr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0.55000000000000004</c:v>
                </c:pt>
                <c:pt idx="1">
                  <c:v>0.45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8B596-A4C2-4C2C-83F3-745E0E2C61BD}" type="datetimeFigureOut">
              <a:rPr lang="ru-RU" smtClean="0"/>
              <a:pPr/>
              <a:t>21.05.2017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ADD11-5FF0-476F-A2BB-70ADD9F7A1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115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ADD11-5FF0-476F-A2BB-70ADD9F7A11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ADD11-5FF0-476F-A2BB-70ADD9F7A11A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21.05.2017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971600" y="1340768"/>
            <a:ext cx="8172400" cy="195732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800" dirty="0" smtClean="0">
              <a:solidFill>
                <a:schemeClr val="tx1"/>
              </a:solidFill>
            </a:endParaRPr>
          </a:p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Проект по обществознанию.</a:t>
            </a:r>
          </a:p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Тема </a:t>
            </a:r>
            <a:r>
              <a:rPr lang="ru-RU" sz="4400" dirty="0">
                <a:solidFill>
                  <a:schemeClr val="tx1"/>
                </a:solidFill>
              </a:rPr>
              <a:t>: </a:t>
            </a:r>
            <a:r>
              <a:rPr lang="ru-RU" sz="4400" dirty="0" smtClean="0">
                <a:solidFill>
                  <a:schemeClr val="tx1"/>
                </a:solidFill>
              </a:rPr>
              <a:t>Роль школы в сбережении здоровья учащихся</a:t>
            </a:r>
            <a:r>
              <a:rPr lang="ru-RU" sz="4800" dirty="0" smtClean="0">
                <a:solidFill>
                  <a:schemeClr val="tx1"/>
                </a:solidFill>
              </a:rPr>
              <a:t>.</a:t>
            </a:r>
            <a:r>
              <a:rPr lang="ru-RU" sz="4800" dirty="0">
                <a:solidFill>
                  <a:schemeClr val="tx1"/>
                </a:solidFill>
              </a:rPr>
              <a:t/>
            </a:r>
            <a:br>
              <a:rPr lang="ru-RU" sz="4800" dirty="0">
                <a:solidFill>
                  <a:schemeClr val="tx1"/>
                </a:solidFill>
              </a:rPr>
            </a:b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4678" y="4929198"/>
            <a:ext cx="57864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/>
              <a:t>Подготовила: </a:t>
            </a:r>
            <a:r>
              <a:rPr lang="ru-RU" sz="2800" dirty="0" err="1" smtClean="0"/>
              <a:t>Законенкова</a:t>
            </a:r>
            <a:r>
              <a:rPr lang="ru-RU" sz="2800" dirty="0" smtClean="0"/>
              <a:t> Ксения</a:t>
            </a:r>
          </a:p>
          <a:p>
            <a:pPr algn="r"/>
            <a:r>
              <a:rPr lang="ru-RU" sz="2800" dirty="0" smtClean="0"/>
              <a:t>Ученица : 6 «А» класса</a:t>
            </a:r>
            <a:endParaRPr lang="ru-RU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0"/>
            <a:ext cx="8215338" cy="121442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Виды спорта ,которые также были озвучены учащимися во время опроса.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2786058"/>
            <a:ext cx="8143900" cy="3429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Большой теннис, бег, пионербол – 2;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Хоккей, лыжи, конный спорт, гимнастика, </a:t>
            </a:r>
            <a:r>
              <a:rPr lang="ru-RU" sz="2400" dirty="0" err="1" smtClean="0">
                <a:solidFill>
                  <a:schemeClr val="tx1"/>
                </a:solidFill>
              </a:rPr>
              <a:t>кикбоксинг,велоспорт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мототреал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сноуборд-1.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1428728" y="1285860"/>
          <a:ext cx="7262842" cy="4889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928670"/>
            <a:ext cx="7498080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Спортивные кружки, которые существуют в нашей школе:</a:t>
            </a:r>
          </a:p>
          <a:p>
            <a:endParaRPr lang="ru-RU" dirty="0" smtClean="0"/>
          </a:p>
          <a:p>
            <a:r>
              <a:rPr lang="ru-RU" dirty="0" smtClean="0"/>
              <a:t>Туризм</a:t>
            </a:r>
          </a:p>
          <a:p>
            <a:r>
              <a:rPr lang="ru-RU" u="sng" dirty="0" smtClean="0"/>
              <a:t>Волейбол</a:t>
            </a:r>
          </a:p>
          <a:p>
            <a:r>
              <a:rPr lang="ru-RU" u="sng" dirty="0" err="1" smtClean="0"/>
              <a:t>Флорбол</a:t>
            </a:r>
            <a:endParaRPr lang="ru-RU" u="sng" dirty="0" smtClean="0"/>
          </a:p>
          <a:p>
            <a:r>
              <a:rPr lang="ru-RU" u="sng" dirty="0" smtClean="0"/>
              <a:t>Бадминтон </a:t>
            </a:r>
          </a:p>
          <a:p>
            <a:r>
              <a:rPr lang="ru-RU" dirty="0" err="1" smtClean="0"/>
              <a:t>Кикбоксинг</a:t>
            </a:r>
            <a:r>
              <a:rPr lang="ru-RU" dirty="0" smtClean="0"/>
              <a:t>   </a:t>
            </a:r>
          </a:p>
          <a:p>
            <a:r>
              <a:rPr lang="ru-RU" u="sng" dirty="0" smtClean="0"/>
              <a:t>Футбол</a:t>
            </a:r>
          </a:p>
          <a:p>
            <a:r>
              <a:rPr lang="ru-RU" u="sng" dirty="0" smtClean="0"/>
              <a:t>Баскетбол</a:t>
            </a:r>
          </a:p>
          <a:p>
            <a:r>
              <a:rPr lang="ru-RU" dirty="0" err="1" smtClean="0"/>
              <a:t>Чирлидинг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1285852" y="928670"/>
          <a:ext cx="7262842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447800"/>
            <a:ext cx="7776864" cy="493352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1.В результате исследования я выяснила, что в нашей школе есть почти все кружки</a:t>
            </a:r>
            <a:r>
              <a:rPr lang="ru-RU" sz="2800" dirty="0" smtClean="0"/>
              <a:t>,</a:t>
            </a:r>
            <a:r>
              <a:rPr lang="ru-RU" dirty="0" smtClean="0"/>
              <a:t> на которых 6-ти </a:t>
            </a:r>
            <a:r>
              <a:rPr lang="ru-RU" dirty="0" err="1" smtClean="0"/>
              <a:t>классники</a:t>
            </a:r>
            <a:r>
              <a:rPr lang="ru-RU" dirty="0" smtClean="0"/>
              <a:t> могут заниматься наиболее любимыми среди них видами спорта.</a:t>
            </a:r>
          </a:p>
          <a:p>
            <a:endParaRPr lang="ru-RU" dirty="0" smtClean="0"/>
          </a:p>
          <a:p>
            <a:r>
              <a:rPr lang="ru-RU" dirty="0" smtClean="0"/>
              <a:t>2.Около </a:t>
            </a:r>
            <a:r>
              <a:rPr lang="ru-RU" dirty="0" smtClean="0"/>
              <a:t>половины учащихся 6-ых классов посещают эти кружки, что на мой </a:t>
            </a:r>
            <a:r>
              <a:rPr lang="ru-RU" dirty="0" smtClean="0"/>
              <a:t>взгляд, говорит </a:t>
            </a:r>
            <a:r>
              <a:rPr lang="ru-RU" dirty="0" smtClean="0"/>
              <a:t>о значительной роли школы в сбережении здоровья 6-ов.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116632"/>
            <a:ext cx="5544616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Выводы</a:t>
            </a:r>
            <a:r>
              <a:rPr lang="ru-RU" sz="4400" dirty="0" smtClean="0">
                <a:solidFill>
                  <a:schemeClr val="tx1"/>
                </a:solidFill>
              </a:rPr>
              <a:t>.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Источники: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0100" y="2428868"/>
            <a:ext cx="7933588" cy="381953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dirty="0" smtClean="0">
                <a:hlinkClick r:id="rId2"/>
              </a:rPr>
              <a:t>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ru.wikipedia.org/wiki/</a:t>
            </a:r>
            <a:endParaRPr lang="ru-RU" dirty="0" smtClean="0"/>
          </a:p>
          <a:p>
            <a:pPr marL="82296" indent="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8317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0481"/>
            <a:ext cx="9197975" cy="6898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783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1214422"/>
            <a:ext cx="81439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Проблема:</a:t>
            </a:r>
          </a:p>
          <a:p>
            <a:endParaRPr lang="ru-RU" sz="3200" dirty="0" smtClean="0"/>
          </a:p>
          <a:p>
            <a:r>
              <a:rPr lang="ru-RU" sz="3200" dirty="0" smtClean="0"/>
              <a:t>Опасность малоподвижного образа жизни для здоровья ребёнка.</a:t>
            </a:r>
            <a:endParaRPr lang="ru-RU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1670" y="285728"/>
            <a:ext cx="5500726" cy="8572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Цель проекта: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1538" y="1928802"/>
            <a:ext cx="8072462" cy="314327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Выяснить какая часть учащихся 6-ых классов занимаются спортом в школе и на основе этой информации сделать вывод о роли школы  в сохранение их здоровья.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071546"/>
            <a:ext cx="8143900" cy="578645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1. Найти  информацию  о влиянии на здоровье человека о малоподвижности образа жизни.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2. Влияние  спорта на здоровье  человека.</a:t>
            </a:r>
          </a:p>
          <a:p>
            <a:pPr algn="ctr"/>
            <a:r>
              <a:rPr lang="ru-RU" sz="2800" dirty="0">
                <a:solidFill>
                  <a:schemeClr val="tx1"/>
                </a:solidFill>
              </a:rPr>
              <a:t>3</a:t>
            </a:r>
            <a:r>
              <a:rPr lang="ru-RU" sz="2800" dirty="0" smtClean="0">
                <a:solidFill>
                  <a:schemeClr val="tx1"/>
                </a:solidFill>
              </a:rPr>
              <a:t>. Провести опрос  среди  учащихся  6-ых классов  об их любимых  видах  спорта.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4. Сделать выводы на основе данных полученных при опросе.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5.В случае  необходимости предложить  способы  привлечь учащихся 6-ых  заниматься спортом в школе.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14546" y="214290"/>
            <a:ext cx="4786346" cy="5715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Задачи.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0100" y="357166"/>
            <a:ext cx="786215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    Малоподвижный </a:t>
            </a:r>
            <a:r>
              <a:rPr lang="ru-RU" sz="2800" dirty="0"/>
              <a:t>образ жизни </a:t>
            </a:r>
            <a:r>
              <a:rPr lang="ru-RU" sz="2800" dirty="0" smtClean="0"/>
              <a:t>приводит к проблемам  со здоровьем: 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 smtClean="0"/>
              <a:t>артериальное </a:t>
            </a:r>
            <a:r>
              <a:rPr lang="ru-RU" sz="2800" dirty="0"/>
              <a:t>давление </a:t>
            </a:r>
            <a:r>
              <a:rPr lang="ru-RU" sz="2800" dirty="0" smtClean="0"/>
              <a:t>повышается,</a:t>
            </a:r>
          </a:p>
          <a:p>
            <a:r>
              <a:rPr lang="ru-RU" sz="2800" dirty="0" smtClean="0"/>
              <a:t>аппетит </a:t>
            </a:r>
            <a:r>
              <a:rPr lang="ru-RU" sz="2800" dirty="0"/>
              <a:t>пропадает</a:t>
            </a:r>
            <a:r>
              <a:rPr lang="ru-RU" sz="2800" dirty="0" smtClean="0"/>
              <a:t>,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кости становятся хрупкими</a:t>
            </a:r>
            <a:r>
              <a:rPr lang="ru-RU" sz="2800" dirty="0" smtClean="0"/>
              <a:t>,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мышцы — дряблыми и болезненными</a:t>
            </a:r>
            <a:r>
              <a:rPr lang="ru-RU" sz="2800" dirty="0" smtClean="0"/>
              <a:t>,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вы быстро утомляетесь, настроение портится, нередко наступает период депрессии.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2897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Спорт – </a:t>
            </a:r>
            <a:r>
              <a:rPr lang="ru-RU" dirty="0"/>
              <a:t>«игра», «развлечение</a:t>
            </a:r>
            <a:r>
              <a:rPr lang="ru-RU" dirty="0" smtClean="0"/>
              <a:t>» </a:t>
            </a:r>
            <a:r>
              <a:rPr lang="ru-RU" dirty="0"/>
              <a:t>— организованная по определённым правилам деятельность людей, состоящая в сопоставлении их физических </a:t>
            </a:r>
            <a:r>
              <a:rPr lang="ru-RU" dirty="0" smtClean="0"/>
              <a:t>и </a:t>
            </a:r>
            <a:r>
              <a:rPr lang="ru-RU" dirty="0"/>
              <a:t>интеллектуальных способностей, а также подготовка к этой деятельности и межличностные отношения, возникающие в её </a:t>
            </a:r>
            <a:r>
              <a:rPr lang="ru-RU" dirty="0" smtClean="0"/>
              <a:t>процессе.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39752" y="260648"/>
            <a:ext cx="4824536" cy="9361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Что такое спорт?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1714488"/>
            <a:ext cx="80724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Простая медицинская норма движения человека — 15000 шагов (10 км) в день.</a:t>
            </a:r>
            <a:endParaRPr lang="ru-RU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92696"/>
            <a:ext cx="8172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1. Напишите два наиболее привлекательных для вас вида спорта.</a:t>
            </a:r>
          </a:p>
          <a:p>
            <a:pPr marL="514350" indent="-514350">
              <a:buAutoNum type="arabicPeriod"/>
            </a:pPr>
            <a:endParaRPr lang="ru-RU" sz="2800" dirty="0"/>
          </a:p>
          <a:p>
            <a:r>
              <a:rPr lang="ru-RU" sz="2800" dirty="0" smtClean="0"/>
              <a:t>2. Занимаетесь ли вы данными видами спорта?</a:t>
            </a:r>
          </a:p>
          <a:p>
            <a:pPr marL="514350" indent="-514350">
              <a:buAutoNum type="arabicPeriod"/>
            </a:pPr>
            <a:endParaRPr lang="ru-RU" sz="2800" dirty="0"/>
          </a:p>
          <a:p>
            <a:r>
              <a:rPr lang="ru-RU" sz="2800" dirty="0" smtClean="0"/>
              <a:t>3. Посещаете ли вы школьные спортивные кружки, на которых занимаются этими видами спорта? </a:t>
            </a:r>
          </a:p>
          <a:p>
            <a:pPr marL="514350" indent="-514350">
              <a:buAutoNum type="arabicPeriod"/>
            </a:pPr>
            <a:endParaRPr lang="ru-RU" sz="2800" dirty="0"/>
          </a:p>
          <a:p>
            <a:r>
              <a:rPr lang="ru-RU" sz="2800" dirty="0" smtClean="0"/>
              <a:t>4 .Хотели бы вы, чтобы в школе появились кружки, на которых вы смогли бы заниматься этими </a:t>
            </a:r>
            <a:r>
              <a:rPr lang="ru-RU" sz="2800" dirty="0"/>
              <a:t>видами </a:t>
            </a:r>
            <a:r>
              <a:rPr lang="ru-RU" sz="2800" dirty="0" smtClean="0"/>
              <a:t>спорта?</a:t>
            </a:r>
          </a:p>
          <a:p>
            <a:pPr marL="514350" indent="-514350">
              <a:buAutoNum type="arabicPeriod"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1739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338554200"/>
              </p:ext>
            </p:extLst>
          </p:nvPr>
        </p:nvGraphicFramePr>
        <p:xfrm>
          <a:off x="1524000" y="1397000"/>
          <a:ext cx="7334280" cy="4675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653</TotalTime>
  <Words>418</Words>
  <Application>Microsoft Office PowerPoint</Application>
  <PresentationFormat>Экран (4:3)</PresentationFormat>
  <Paragraphs>59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Источники: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обществознанию.</dc:title>
  <dc:creator>User</dc:creator>
  <cp:lastModifiedBy>Ivan</cp:lastModifiedBy>
  <cp:revision>58</cp:revision>
  <dcterms:created xsi:type="dcterms:W3CDTF">2017-05-11T13:16:32Z</dcterms:created>
  <dcterms:modified xsi:type="dcterms:W3CDTF">2017-05-21T21:14:20Z</dcterms:modified>
</cp:coreProperties>
</file>