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3" r:id="rId3"/>
    <p:sldId id="269" r:id="rId4"/>
    <p:sldId id="264" r:id="rId5"/>
    <p:sldId id="259" r:id="rId6"/>
    <p:sldId id="260" r:id="rId7"/>
    <p:sldId id="265" r:id="rId8"/>
    <p:sldId id="266" r:id="rId9"/>
    <p:sldId id="267" r:id="rId10"/>
    <p:sldId id="261" r:id="rId11"/>
    <p:sldId id="268" r:id="rId12"/>
    <p:sldId id="25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39" autoAdjust="0"/>
    <p:restoredTop sz="96263" autoAdjust="0"/>
  </p:normalViewPr>
  <p:slideViewPr>
    <p:cSldViewPr>
      <p:cViewPr varScale="1">
        <p:scale>
          <a:sx n="103" d="100"/>
          <a:sy n="103" d="100"/>
        </p:scale>
        <p:origin x="-216" y="-4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15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Страны</a:t>
            </a:r>
            <a:endParaRPr lang="ru-RU" dirty="0"/>
          </a:p>
        </c:rich>
      </c:tx>
      <c:layout/>
    </c:title>
    <c:view3D>
      <c:rotX val="75"/>
      <c:perspective val="30"/>
    </c:view3D>
    <c:plotArea>
      <c:layout>
        <c:manualLayout>
          <c:layoutTarget val="inner"/>
          <c:xMode val="edge"/>
          <c:yMode val="edge"/>
          <c:x val="3.0864197530864213E-2"/>
          <c:y val="0.10411111111111114"/>
          <c:w val="0.80838655584718544"/>
          <c:h val="0.8570000000000003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4"/>
                <c:pt idx="0">
                  <c:v>Япония</c:v>
                </c:pt>
                <c:pt idx="1">
                  <c:v>США</c:v>
                </c:pt>
                <c:pt idx="2">
                  <c:v>Россия </c:v>
                </c:pt>
                <c:pt idx="3">
                  <c:v>Франция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8.2000000000000011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F51B71-00E8-479F-BE54-712959FC165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BA6AE16-FE4D-4839-BB7A-8F0E05104E3F}">
      <dgm:prSet phldrT="[Текст]"/>
      <dgm:spPr/>
      <dgm:t>
        <a:bodyPr/>
        <a:lstStyle/>
        <a:p>
          <a:r>
            <a:rPr lang="ru-RU" dirty="0" smtClean="0"/>
            <a:t>Программа </a:t>
          </a:r>
          <a:r>
            <a:rPr lang="en-US" dirty="0" smtClean="0"/>
            <a:t>Paint Tool SAI</a:t>
          </a:r>
          <a:endParaRPr lang="ru-RU" dirty="0"/>
        </a:p>
      </dgm:t>
    </dgm:pt>
    <dgm:pt modelId="{970F5D42-3824-410E-A329-93BFF8C5ED03}" type="parTrans" cxnId="{C93E9AE8-7BF8-4CD7-BFFE-5A8EF2B65AF8}">
      <dgm:prSet/>
      <dgm:spPr/>
      <dgm:t>
        <a:bodyPr/>
        <a:lstStyle/>
        <a:p>
          <a:endParaRPr lang="ru-RU"/>
        </a:p>
      </dgm:t>
    </dgm:pt>
    <dgm:pt modelId="{BE0B00A9-E5E5-4258-869D-E7A0A78A4B0A}" type="sibTrans" cxnId="{C93E9AE8-7BF8-4CD7-BFFE-5A8EF2B65AF8}">
      <dgm:prSet/>
      <dgm:spPr/>
      <dgm:t>
        <a:bodyPr/>
        <a:lstStyle/>
        <a:p>
          <a:endParaRPr lang="ru-RU"/>
        </a:p>
      </dgm:t>
    </dgm:pt>
    <dgm:pt modelId="{73B43927-B9D6-40E1-A96C-CD9C608CA441}">
      <dgm:prSet phldrT="[Текст]"/>
      <dgm:spPr/>
      <dgm:t>
        <a:bodyPr/>
        <a:lstStyle/>
        <a:p>
          <a:r>
            <a:rPr lang="ru-RU" dirty="0" smtClean="0"/>
            <a:t>Установочные файлы</a:t>
          </a:r>
          <a:endParaRPr lang="ru-RU" dirty="0"/>
        </a:p>
      </dgm:t>
    </dgm:pt>
    <dgm:pt modelId="{CEFDB7B4-5C12-46D7-BC48-E8C6E0B3C60C}" type="parTrans" cxnId="{FBDDFB65-9C3C-45ED-9226-9551FBBB0172}">
      <dgm:prSet/>
      <dgm:spPr/>
      <dgm:t>
        <a:bodyPr/>
        <a:lstStyle/>
        <a:p>
          <a:endParaRPr lang="ru-RU"/>
        </a:p>
      </dgm:t>
    </dgm:pt>
    <dgm:pt modelId="{29CC8DA0-81B2-4928-9573-3ADAD93777D3}" type="sibTrans" cxnId="{FBDDFB65-9C3C-45ED-9226-9551FBBB0172}">
      <dgm:prSet/>
      <dgm:spPr/>
      <dgm:t>
        <a:bodyPr/>
        <a:lstStyle/>
        <a:p>
          <a:endParaRPr lang="ru-RU"/>
        </a:p>
      </dgm:t>
    </dgm:pt>
    <dgm:pt modelId="{1A8EDFD3-FC96-4D1F-969A-6DD13487A063}">
      <dgm:prSet phldrT="[Текст]"/>
      <dgm:spPr/>
      <dgm:t>
        <a:bodyPr/>
        <a:lstStyle/>
        <a:p>
          <a:r>
            <a:rPr lang="ru-RU" dirty="0" smtClean="0"/>
            <a:t>Архив</a:t>
          </a:r>
          <a:endParaRPr lang="ru-RU" dirty="0"/>
        </a:p>
      </dgm:t>
    </dgm:pt>
    <dgm:pt modelId="{3CA21769-0046-4EB0-8E22-854181C97B45}" type="parTrans" cxnId="{57263010-FCBA-46F6-90EC-796A0216639B}">
      <dgm:prSet/>
      <dgm:spPr/>
      <dgm:t>
        <a:bodyPr/>
        <a:lstStyle/>
        <a:p>
          <a:endParaRPr lang="ru-RU"/>
        </a:p>
      </dgm:t>
    </dgm:pt>
    <dgm:pt modelId="{B5DA7521-4BB3-4ED4-B0F8-9C1B93593868}" type="sibTrans" cxnId="{57263010-FCBA-46F6-90EC-796A0216639B}">
      <dgm:prSet/>
      <dgm:spPr/>
      <dgm:t>
        <a:bodyPr/>
        <a:lstStyle/>
        <a:p>
          <a:endParaRPr lang="ru-RU"/>
        </a:p>
      </dgm:t>
    </dgm:pt>
    <dgm:pt modelId="{D249DD7A-0352-45F8-A324-030C247CDA4D}">
      <dgm:prSet phldrT="[Текст]"/>
      <dgm:spPr/>
      <dgm:t>
        <a:bodyPr/>
        <a:lstStyle/>
        <a:p>
          <a:r>
            <a:rPr lang="ru-RU" dirty="0" smtClean="0"/>
            <a:t>Исполняемые файлы</a:t>
          </a:r>
          <a:endParaRPr lang="ru-RU" dirty="0"/>
        </a:p>
      </dgm:t>
    </dgm:pt>
    <dgm:pt modelId="{5D5B6502-8315-456F-BFE4-7E823CF2C4C2}" type="parTrans" cxnId="{B39F1DAB-78FB-46A1-98E3-8E273A3F5228}">
      <dgm:prSet/>
      <dgm:spPr/>
      <dgm:t>
        <a:bodyPr/>
        <a:lstStyle/>
        <a:p>
          <a:endParaRPr lang="ru-RU"/>
        </a:p>
      </dgm:t>
    </dgm:pt>
    <dgm:pt modelId="{CF824D2F-A427-4080-9579-836B07565D8A}" type="sibTrans" cxnId="{B39F1DAB-78FB-46A1-98E3-8E273A3F5228}">
      <dgm:prSet/>
      <dgm:spPr/>
      <dgm:t>
        <a:bodyPr/>
        <a:lstStyle/>
        <a:p>
          <a:endParaRPr lang="ru-RU"/>
        </a:p>
      </dgm:t>
    </dgm:pt>
    <dgm:pt modelId="{997F16BB-8E28-4B95-983D-D2BB8B903915}">
      <dgm:prSet phldrT="[Текст]"/>
      <dgm:spPr/>
      <dgm:t>
        <a:bodyPr/>
        <a:lstStyle/>
        <a:p>
          <a:r>
            <a:rPr lang="ru-RU" dirty="0" smtClean="0"/>
            <a:t>Загрузочные файлы</a:t>
          </a:r>
          <a:endParaRPr lang="ru-RU" dirty="0"/>
        </a:p>
      </dgm:t>
    </dgm:pt>
    <dgm:pt modelId="{356A36D7-72EB-4152-8796-641212705C6C}" type="parTrans" cxnId="{81F70A02-4B6A-409D-B4E3-803171C55AE1}">
      <dgm:prSet/>
      <dgm:spPr/>
      <dgm:t>
        <a:bodyPr/>
        <a:lstStyle/>
        <a:p>
          <a:endParaRPr lang="ru-RU"/>
        </a:p>
      </dgm:t>
    </dgm:pt>
    <dgm:pt modelId="{2B116AEB-4BCD-47C0-849D-7978DCDC5CE5}" type="sibTrans" cxnId="{81F70A02-4B6A-409D-B4E3-803171C55AE1}">
      <dgm:prSet/>
      <dgm:spPr/>
      <dgm:t>
        <a:bodyPr/>
        <a:lstStyle/>
        <a:p>
          <a:endParaRPr lang="ru-RU"/>
        </a:p>
      </dgm:t>
    </dgm:pt>
    <dgm:pt modelId="{6E014584-068E-452C-865C-531260C19CA4}">
      <dgm:prSet phldrT="[Текст]"/>
      <dgm:spPr/>
      <dgm:t>
        <a:bodyPr/>
        <a:lstStyle/>
        <a:p>
          <a:r>
            <a:rPr lang="ru-RU" dirty="0" smtClean="0"/>
            <a:t>Графический интерфейс</a:t>
          </a:r>
          <a:endParaRPr lang="ru-RU" dirty="0"/>
        </a:p>
      </dgm:t>
    </dgm:pt>
    <dgm:pt modelId="{0B58E63F-BB90-4733-87F9-499E2F42E5F2}" type="parTrans" cxnId="{131AC39E-AEBF-4717-AFF7-87942794FB9F}">
      <dgm:prSet/>
      <dgm:spPr/>
      <dgm:t>
        <a:bodyPr/>
        <a:lstStyle/>
        <a:p>
          <a:endParaRPr lang="ru-RU"/>
        </a:p>
      </dgm:t>
    </dgm:pt>
    <dgm:pt modelId="{3A7C01DF-D979-4B42-9FA1-8E62688336CB}" type="sibTrans" cxnId="{131AC39E-AEBF-4717-AFF7-87942794FB9F}">
      <dgm:prSet/>
      <dgm:spPr/>
      <dgm:t>
        <a:bodyPr/>
        <a:lstStyle/>
        <a:p>
          <a:endParaRPr lang="ru-RU"/>
        </a:p>
      </dgm:t>
    </dgm:pt>
    <dgm:pt modelId="{F77EFC5F-AAA4-43C9-8B99-78C54652CBA7}" type="pres">
      <dgm:prSet presAssocID="{60F51B71-00E8-479F-BE54-712959FC165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F6BDBE3-4DAA-489B-881C-BD00F1BB9285}" type="pres">
      <dgm:prSet presAssocID="{DBA6AE16-FE4D-4839-BB7A-8F0E05104E3F}" presName="hierRoot1" presStyleCnt="0"/>
      <dgm:spPr/>
    </dgm:pt>
    <dgm:pt modelId="{EEFFFD28-D42E-4723-B9F1-E69395974D47}" type="pres">
      <dgm:prSet presAssocID="{DBA6AE16-FE4D-4839-BB7A-8F0E05104E3F}" presName="composite" presStyleCnt="0"/>
      <dgm:spPr/>
    </dgm:pt>
    <dgm:pt modelId="{D56BA806-ACFE-4A1C-9A91-3E0D9A7C30AA}" type="pres">
      <dgm:prSet presAssocID="{DBA6AE16-FE4D-4839-BB7A-8F0E05104E3F}" presName="background" presStyleLbl="node0" presStyleIdx="0" presStyleCnt="1"/>
      <dgm:spPr/>
    </dgm:pt>
    <dgm:pt modelId="{614A2671-7BB9-4EB4-8CC4-5F62BD18AF6D}" type="pres">
      <dgm:prSet presAssocID="{DBA6AE16-FE4D-4839-BB7A-8F0E05104E3F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7CCC7CD-4BE7-4819-A600-D7EE26C07FB3}" type="pres">
      <dgm:prSet presAssocID="{DBA6AE16-FE4D-4839-BB7A-8F0E05104E3F}" presName="hierChild2" presStyleCnt="0"/>
      <dgm:spPr/>
    </dgm:pt>
    <dgm:pt modelId="{82559555-9DE7-4F21-9833-A38F59AAFC8E}" type="pres">
      <dgm:prSet presAssocID="{CEFDB7B4-5C12-46D7-BC48-E8C6E0B3C60C}" presName="Name10" presStyleLbl="parChTrans1D2" presStyleIdx="0" presStyleCnt="2"/>
      <dgm:spPr/>
      <dgm:t>
        <a:bodyPr/>
        <a:lstStyle/>
        <a:p>
          <a:endParaRPr lang="ru-RU"/>
        </a:p>
      </dgm:t>
    </dgm:pt>
    <dgm:pt modelId="{F254D620-9687-43B6-A744-94615DF2CB88}" type="pres">
      <dgm:prSet presAssocID="{73B43927-B9D6-40E1-A96C-CD9C608CA441}" presName="hierRoot2" presStyleCnt="0"/>
      <dgm:spPr/>
    </dgm:pt>
    <dgm:pt modelId="{06C31C84-816E-469D-A3FC-3D5A1470055E}" type="pres">
      <dgm:prSet presAssocID="{73B43927-B9D6-40E1-A96C-CD9C608CA441}" presName="composite2" presStyleCnt="0"/>
      <dgm:spPr/>
    </dgm:pt>
    <dgm:pt modelId="{B402F328-BBCB-4732-8908-6545482FBE2E}" type="pres">
      <dgm:prSet presAssocID="{73B43927-B9D6-40E1-A96C-CD9C608CA441}" presName="background2" presStyleLbl="node2" presStyleIdx="0" presStyleCnt="2"/>
      <dgm:spPr/>
    </dgm:pt>
    <dgm:pt modelId="{96D75280-FF64-402D-9D54-DC467D204C34}" type="pres">
      <dgm:prSet presAssocID="{73B43927-B9D6-40E1-A96C-CD9C608CA441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07FDF91-0C8B-4377-BC94-A3B4CEA5271B}" type="pres">
      <dgm:prSet presAssocID="{73B43927-B9D6-40E1-A96C-CD9C608CA441}" presName="hierChild3" presStyleCnt="0"/>
      <dgm:spPr/>
    </dgm:pt>
    <dgm:pt modelId="{F8077B62-36C8-4B99-A7C4-29A0259FB252}" type="pres">
      <dgm:prSet presAssocID="{3CA21769-0046-4EB0-8E22-854181C97B45}" presName="Name17" presStyleLbl="parChTrans1D3" presStyleIdx="0" presStyleCnt="3"/>
      <dgm:spPr/>
      <dgm:t>
        <a:bodyPr/>
        <a:lstStyle/>
        <a:p>
          <a:endParaRPr lang="ru-RU"/>
        </a:p>
      </dgm:t>
    </dgm:pt>
    <dgm:pt modelId="{F62481B3-5955-4BE7-B40A-B1D413E87D03}" type="pres">
      <dgm:prSet presAssocID="{1A8EDFD3-FC96-4D1F-969A-6DD13487A063}" presName="hierRoot3" presStyleCnt="0"/>
      <dgm:spPr/>
    </dgm:pt>
    <dgm:pt modelId="{0978D65F-F6D9-4794-A596-F6BEEF7393CA}" type="pres">
      <dgm:prSet presAssocID="{1A8EDFD3-FC96-4D1F-969A-6DD13487A063}" presName="composite3" presStyleCnt="0"/>
      <dgm:spPr/>
    </dgm:pt>
    <dgm:pt modelId="{87C4D756-3B25-4EF7-AF22-2FFBAE9BB8E8}" type="pres">
      <dgm:prSet presAssocID="{1A8EDFD3-FC96-4D1F-969A-6DD13487A063}" presName="background3" presStyleLbl="node3" presStyleIdx="0" presStyleCnt="3"/>
      <dgm:spPr/>
    </dgm:pt>
    <dgm:pt modelId="{4F22DDC1-734F-4351-989A-15EF497033E0}" type="pres">
      <dgm:prSet presAssocID="{1A8EDFD3-FC96-4D1F-969A-6DD13487A063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9365169-EC4F-418E-8009-F9B95A34F0E1}" type="pres">
      <dgm:prSet presAssocID="{1A8EDFD3-FC96-4D1F-969A-6DD13487A063}" presName="hierChild4" presStyleCnt="0"/>
      <dgm:spPr/>
    </dgm:pt>
    <dgm:pt modelId="{DC63326F-78B3-4F86-BF03-1E93A31D2E75}" type="pres">
      <dgm:prSet presAssocID="{5D5B6502-8315-456F-BFE4-7E823CF2C4C2}" presName="Name17" presStyleLbl="parChTrans1D3" presStyleIdx="1" presStyleCnt="3"/>
      <dgm:spPr/>
      <dgm:t>
        <a:bodyPr/>
        <a:lstStyle/>
        <a:p>
          <a:endParaRPr lang="ru-RU"/>
        </a:p>
      </dgm:t>
    </dgm:pt>
    <dgm:pt modelId="{86059112-B94C-4FEA-A232-929B7521C20C}" type="pres">
      <dgm:prSet presAssocID="{D249DD7A-0352-45F8-A324-030C247CDA4D}" presName="hierRoot3" presStyleCnt="0"/>
      <dgm:spPr/>
    </dgm:pt>
    <dgm:pt modelId="{CE4D34FD-7DDC-4E64-9CF8-424008C27FA0}" type="pres">
      <dgm:prSet presAssocID="{D249DD7A-0352-45F8-A324-030C247CDA4D}" presName="composite3" presStyleCnt="0"/>
      <dgm:spPr/>
    </dgm:pt>
    <dgm:pt modelId="{14D23173-966A-485C-A613-7021688979C0}" type="pres">
      <dgm:prSet presAssocID="{D249DD7A-0352-45F8-A324-030C247CDA4D}" presName="background3" presStyleLbl="node3" presStyleIdx="1" presStyleCnt="3"/>
      <dgm:spPr/>
    </dgm:pt>
    <dgm:pt modelId="{6D2D70BC-F7B1-469E-85A2-11B5F1E247B1}" type="pres">
      <dgm:prSet presAssocID="{D249DD7A-0352-45F8-A324-030C247CDA4D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B974EFD-3D44-4F16-85B6-65BB09E380FB}" type="pres">
      <dgm:prSet presAssocID="{D249DD7A-0352-45F8-A324-030C247CDA4D}" presName="hierChild4" presStyleCnt="0"/>
      <dgm:spPr/>
    </dgm:pt>
    <dgm:pt modelId="{D4B8CF02-BD9B-4B5E-B28D-E28B6A3DD01D}" type="pres">
      <dgm:prSet presAssocID="{356A36D7-72EB-4152-8796-641212705C6C}" presName="Name10" presStyleLbl="parChTrans1D2" presStyleIdx="1" presStyleCnt="2"/>
      <dgm:spPr/>
      <dgm:t>
        <a:bodyPr/>
        <a:lstStyle/>
        <a:p>
          <a:endParaRPr lang="ru-RU"/>
        </a:p>
      </dgm:t>
    </dgm:pt>
    <dgm:pt modelId="{0E229A8A-342B-41AA-8303-6636B9571737}" type="pres">
      <dgm:prSet presAssocID="{997F16BB-8E28-4B95-983D-D2BB8B903915}" presName="hierRoot2" presStyleCnt="0"/>
      <dgm:spPr/>
    </dgm:pt>
    <dgm:pt modelId="{A2AE5946-CDC1-4711-80D8-89B670355350}" type="pres">
      <dgm:prSet presAssocID="{997F16BB-8E28-4B95-983D-D2BB8B903915}" presName="composite2" presStyleCnt="0"/>
      <dgm:spPr/>
    </dgm:pt>
    <dgm:pt modelId="{2D1FB9FD-26D9-43BA-AF3B-A2534CC175B4}" type="pres">
      <dgm:prSet presAssocID="{997F16BB-8E28-4B95-983D-D2BB8B903915}" presName="background2" presStyleLbl="node2" presStyleIdx="1" presStyleCnt="2"/>
      <dgm:spPr/>
    </dgm:pt>
    <dgm:pt modelId="{B14B43C2-CF39-4634-9C3B-A5C272D51934}" type="pres">
      <dgm:prSet presAssocID="{997F16BB-8E28-4B95-983D-D2BB8B903915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13C3A94-F2B1-4A4D-B72A-C80B7B241B2B}" type="pres">
      <dgm:prSet presAssocID="{997F16BB-8E28-4B95-983D-D2BB8B903915}" presName="hierChild3" presStyleCnt="0"/>
      <dgm:spPr/>
    </dgm:pt>
    <dgm:pt modelId="{E68FC2E0-578C-4363-B159-20FCFB71020E}" type="pres">
      <dgm:prSet presAssocID="{0B58E63F-BB90-4733-87F9-499E2F42E5F2}" presName="Name17" presStyleLbl="parChTrans1D3" presStyleIdx="2" presStyleCnt="3"/>
      <dgm:spPr/>
      <dgm:t>
        <a:bodyPr/>
        <a:lstStyle/>
        <a:p>
          <a:endParaRPr lang="ru-RU"/>
        </a:p>
      </dgm:t>
    </dgm:pt>
    <dgm:pt modelId="{DDA71FFF-B07E-4A12-ACF0-25E9D0B9F4A4}" type="pres">
      <dgm:prSet presAssocID="{6E014584-068E-452C-865C-531260C19CA4}" presName="hierRoot3" presStyleCnt="0"/>
      <dgm:spPr/>
    </dgm:pt>
    <dgm:pt modelId="{779B939B-D3E5-40A4-A6CD-8DCC0B3AC1E8}" type="pres">
      <dgm:prSet presAssocID="{6E014584-068E-452C-865C-531260C19CA4}" presName="composite3" presStyleCnt="0"/>
      <dgm:spPr/>
    </dgm:pt>
    <dgm:pt modelId="{181B6766-881B-40A6-AC01-3436C2723E1E}" type="pres">
      <dgm:prSet presAssocID="{6E014584-068E-452C-865C-531260C19CA4}" presName="background3" presStyleLbl="node3" presStyleIdx="2" presStyleCnt="3"/>
      <dgm:spPr/>
    </dgm:pt>
    <dgm:pt modelId="{A8C179E0-53F9-44F6-BA03-975B63C3C1A3}" type="pres">
      <dgm:prSet presAssocID="{6E014584-068E-452C-865C-531260C19CA4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ECBBA11-5F9E-4F2C-85AC-280F3D539D27}" type="pres">
      <dgm:prSet presAssocID="{6E014584-068E-452C-865C-531260C19CA4}" presName="hierChild4" presStyleCnt="0"/>
      <dgm:spPr/>
    </dgm:pt>
  </dgm:ptLst>
  <dgm:cxnLst>
    <dgm:cxn modelId="{FBDDFB65-9C3C-45ED-9226-9551FBBB0172}" srcId="{DBA6AE16-FE4D-4839-BB7A-8F0E05104E3F}" destId="{73B43927-B9D6-40E1-A96C-CD9C608CA441}" srcOrd="0" destOrd="0" parTransId="{CEFDB7B4-5C12-46D7-BC48-E8C6E0B3C60C}" sibTransId="{29CC8DA0-81B2-4928-9573-3ADAD93777D3}"/>
    <dgm:cxn modelId="{CD908D51-5E47-482E-97C7-AE8FCD167DA1}" type="presOf" srcId="{6E014584-068E-452C-865C-531260C19CA4}" destId="{A8C179E0-53F9-44F6-BA03-975B63C3C1A3}" srcOrd="0" destOrd="0" presId="urn:microsoft.com/office/officeart/2005/8/layout/hierarchy1"/>
    <dgm:cxn modelId="{BC1D22CB-EA3A-431B-89AA-619BC68414D1}" type="presOf" srcId="{60F51B71-00E8-479F-BE54-712959FC1654}" destId="{F77EFC5F-AAA4-43C9-8B99-78C54652CBA7}" srcOrd="0" destOrd="0" presId="urn:microsoft.com/office/officeart/2005/8/layout/hierarchy1"/>
    <dgm:cxn modelId="{A2DB95E4-FEA4-4051-82C8-E61D6D550639}" type="presOf" srcId="{1A8EDFD3-FC96-4D1F-969A-6DD13487A063}" destId="{4F22DDC1-734F-4351-989A-15EF497033E0}" srcOrd="0" destOrd="0" presId="urn:microsoft.com/office/officeart/2005/8/layout/hierarchy1"/>
    <dgm:cxn modelId="{E809B8FC-D457-49A7-89D3-0DEBE46DF75F}" type="presOf" srcId="{997F16BB-8E28-4B95-983D-D2BB8B903915}" destId="{B14B43C2-CF39-4634-9C3B-A5C272D51934}" srcOrd="0" destOrd="0" presId="urn:microsoft.com/office/officeart/2005/8/layout/hierarchy1"/>
    <dgm:cxn modelId="{131AC39E-AEBF-4717-AFF7-87942794FB9F}" srcId="{997F16BB-8E28-4B95-983D-D2BB8B903915}" destId="{6E014584-068E-452C-865C-531260C19CA4}" srcOrd="0" destOrd="0" parTransId="{0B58E63F-BB90-4733-87F9-499E2F42E5F2}" sibTransId="{3A7C01DF-D979-4B42-9FA1-8E62688336CB}"/>
    <dgm:cxn modelId="{AEBC54F1-012D-40F2-B9CD-A7562CE24F1C}" type="presOf" srcId="{5D5B6502-8315-456F-BFE4-7E823CF2C4C2}" destId="{DC63326F-78B3-4F86-BF03-1E93A31D2E75}" srcOrd="0" destOrd="0" presId="urn:microsoft.com/office/officeart/2005/8/layout/hierarchy1"/>
    <dgm:cxn modelId="{AE6AC1F5-2CF7-49FF-AFF5-7EC95BF0793C}" type="presOf" srcId="{3CA21769-0046-4EB0-8E22-854181C97B45}" destId="{F8077B62-36C8-4B99-A7C4-29A0259FB252}" srcOrd="0" destOrd="0" presId="urn:microsoft.com/office/officeart/2005/8/layout/hierarchy1"/>
    <dgm:cxn modelId="{64F4C32E-8966-4456-90CB-53B6752F09AA}" type="presOf" srcId="{73B43927-B9D6-40E1-A96C-CD9C608CA441}" destId="{96D75280-FF64-402D-9D54-DC467D204C34}" srcOrd="0" destOrd="0" presId="urn:microsoft.com/office/officeart/2005/8/layout/hierarchy1"/>
    <dgm:cxn modelId="{81F70A02-4B6A-409D-B4E3-803171C55AE1}" srcId="{DBA6AE16-FE4D-4839-BB7A-8F0E05104E3F}" destId="{997F16BB-8E28-4B95-983D-D2BB8B903915}" srcOrd="1" destOrd="0" parTransId="{356A36D7-72EB-4152-8796-641212705C6C}" sibTransId="{2B116AEB-4BCD-47C0-849D-7978DCDC5CE5}"/>
    <dgm:cxn modelId="{B4B2F5AD-4D19-4538-A85E-E04E3F73134B}" type="presOf" srcId="{0B58E63F-BB90-4733-87F9-499E2F42E5F2}" destId="{E68FC2E0-578C-4363-B159-20FCFB71020E}" srcOrd="0" destOrd="0" presId="urn:microsoft.com/office/officeart/2005/8/layout/hierarchy1"/>
    <dgm:cxn modelId="{719B565D-3A0E-4703-95DC-F7DCE9DC9EAE}" type="presOf" srcId="{D249DD7A-0352-45F8-A324-030C247CDA4D}" destId="{6D2D70BC-F7B1-469E-85A2-11B5F1E247B1}" srcOrd="0" destOrd="0" presId="urn:microsoft.com/office/officeart/2005/8/layout/hierarchy1"/>
    <dgm:cxn modelId="{BB052FAD-544A-47F9-A4E8-32BB4978C4BB}" type="presOf" srcId="{CEFDB7B4-5C12-46D7-BC48-E8C6E0B3C60C}" destId="{82559555-9DE7-4F21-9833-A38F59AAFC8E}" srcOrd="0" destOrd="0" presId="urn:microsoft.com/office/officeart/2005/8/layout/hierarchy1"/>
    <dgm:cxn modelId="{C93E9AE8-7BF8-4CD7-BFFE-5A8EF2B65AF8}" srcId="{60F51B71-00E8-479F-BE54-712959FC1654}" destId="{DBA6AE16-FE4D-4839-BB7A-8F0E05104E3F}" srcOrd="0" destOrd="0" parTransId="{970F5D42-3824-410E-A329-93BFF8C5ED03}" sibTransId="{BE0B00A9-E5E5-4258-869D-E7A0A78A4B0A}"/>
    <dgm:cxn modelId="{57263010-FCBA-46F6-90EC-796A0216639B}" srcId="{73B43927-B9D6-40E1-A96C-CD9C608CA441}" destId="{1A8EDFD3-FC96-4D1F-969A-6DD13487A063}" srcOrd="0" destOrd="0" parTransId="{3CA21769-0046-4EB0-8E22-854181C97B45}" sibTransId="{B5DA7521-4BB3-4ED4-B0F8-9C1B93593868}"/>
    <dgm:cxn modelId="{B39F1DAB-78FB-46A1-98E3-8E273A3F5228}" srcId="{73B43927-B9D6-40E1-A96C-CD9C608CA441}" destId="{D249DD7A-0352-45F8-A324-030C247CDA4D}" srcOrd="1" destOrd="0" parTransId="{5D5B6502-8315-456F-BFE4-7E823CF2C4C2}" sibTransId="{CF824D2F-A427-4080-9579-836B07565D8A}"/>
    <dgm:cxn modelId="{82D2C84F-1C2F-4704-8472-1EA8BDFFA601}" type="presOf" srcId="{DBA6AE16-FE4D-4839-BB7A-8F0E05104E3F}" destId="{614A2671-7BB9-4EB4-8CC4-5F62BD18AF6D}" srcOrd="0" destOrd="0" presId="urn:microsoft.com/office/officeart/2005/8/layout/hierarchy1"/>
    <dgm:cxn modelId="{DA502704-F89F-4655-B390-E3C45BD42127}" type="presOf" srcId="{356A36D7-72EB-4152-8796-641212705C6C}" destId="{D4B8CF02-BD9B-4B5E-B28D-E28B6A3DD01D}" srcOrd="0" destOrd="0" presId="urn:microsoft.com/office/officeart/2005/8/layout/hierarchy1"/>
    <dgm:cxn modelId="{C84EDB72-4B15-43B9-868F-94229F2AEBC4}" type="presParOf" srcId="{F77EFC5F-AAA4-43C9-8B99-78C54652CBA7}" destId="{AF6BDBE3-4DAA-489B-881C-BD00F1BB9285}" srcOrd="0" destOrd="0" presId="urn:microsoft.com/office/officeart/2005/8/layout/hierarchy1"/>
    <dgm:cxn modelId="{FB5ED47D-EB6A-470A-A77C-70329D3A170E}" type="presParOf" srcId="{AF6BDBE3-4DAA-489B-881C-BD00F1BB9285}" destId="{EEFFFD28-D42E-4723-B9F1-E69395974D47}" srcOrd="0" destOrd="0" presId="urn:microsoft.com/office/officeart/2005/8/layout/hierarchy1"/>
    <dgm:cxn modelId="{E0A30906-BCC9-4068-B31F-C16997D2E4AA}" type="presParOf" srcId="{EEFFFD28-D42E-4723-B9F1-E69395974D47}" destId="{D56BA806-ACFE-4A1C-9A91-3E0D9A7C30AA}" srcOrd="0" destOrd="0" presId="urn:microsoft.com/office/officeart/2005/8/layout/hierarchy1"/>
    <dgm:cxn modelId="{76E2A411-73AF-4458-A06A-D364B9A0E890}" type="presParOf" srcId="{EEFFFD28-D42E-4723-B9F1-E69395974D47}" destId="{614A2671-7BB9-4EB4-8CC4-5F62BD18AF6D}" srcOrd="1" destOrd="0" presId="urn:microsoft.com/office/officeart/2005/8/layout/hierarchy1"/>
    <dgm:cxn modelId="{E5A3C730-B85D-4FAF-A720-863C4B909373}" type="presParOf" srcId="{AF6BDBE3-4DAA-489B-881C-BD00F1BB9285}" destId="{67CCC7CD-4BE7-4819-A600-D7EE26C07FB3}" srcOrd="1" destOrd="0" presId="urn:microsoft.com/office/officeart/2005/8/layout/hierarchy1"/>
    <dgm:cxn modelId="{97A172A0-3ACA-4BD1-9E9E-50F8CB756936}" type="presParOf" srcId="{67CCC7CD-4BE7-4819-A600-D7EE26C07FB3}" destId="{82559555-9DE7-4F21-9833-A38F59AAFC8E}" srcOrd="0" destOrd="0" presId="urn:microsoft.com/office/officeart/2005/8/layout/hierarchy1"/>
    <dgm:cxn modelId="{570A1274-5E5D-45BB-AA5F-3EE271E00701}" type="presParOf" srcId="{67CCC7CD-4BE7-4819-A600-D7EE26C07FB3}" destId="{F254D620-9687-43B6-A744-94615DF2CB88}" srcOrd="1" destOrd="0" presId="urn:microsoft.com/office/officeart/2005/8/layout/hierarchy1"/>
    <dgm:cxn modelId="{D093CCE3-DAE6-486C-B3F0-D6C4716DC498}" type="presParOf" srcId="{F254D620-9687-43B6-A744-94615DF2CB88}" destId="{06C31C84-816E-469D-A3FC-3D5A1470055E}" srcOrd="0" destOrd="0" presId="urn:microsoft.com/office/officeart/2005/8/layout/hierarchy1"/>
    <dgm:cxn modelId="{D7B167E9-A05D-4B13-8755-4FE6A9F0C448}" type="presParOf" srcId="{06C31C84-816E-469D-A3FC-3D5A1470055E}" destId="{B402F328-BBCB-4732-8908-6545482FBE2E}" srcOrd="0" destOrd="0" presId="urn:microsoft.com/office/officeart/2005/8/layout/hierarchy1"/>
    <dgm:cxn modelId="{E480A324-F7A1-4909-9BCD-C1E8222A38AA}" type="presParOf" srcId="{06C31C84-816E-469D-A3FC-3D5A1470055E}" destId="{96D75280-FF64-402D-9D54-DC467D204C34}" srcOrd="1" destOrd="0" presId="urn:microsoft.com/office/officeart/2005/8/layout/hierarchy1"/>
    <dgm:cxn modelId="{63601D58-B09C-4599-BD74-7962111D8410}" type="presParOf" srcId="{F254D620-9687-43B6-A744-94615DF2CB88}" destId="{807FDF91-0C8B-4377-BC94-A3B4CEA5271B}" srcOrd="1" destOrd="0" presId="urn:microsoft.com/office/officeart/2005/8/layout/hierarchy1"/>
    <dgm:cxn modelId="{94C7096A-EC98-473D-A110-135DD4D1AC39}" type="presParOf" srcId="{807FDF91-0C8B-4377-BC94-A3B4CEA5271B}" destId="{F8077B62-36C8-4B99-A7C4-29A0259FB252}" srcOrd="0" destOrd="0" presId="urn:microsoft.com/office/officeart/2005/8/layout/hierarchy1"/>
    <dgm:cxn modelId="{385DBDA0-5516-4072-9C12-A660244CB8CE}" type="presParOf" srcId="{807FDF91-0C8B-4377-BC94-A3B4CEA5271B}" destId="{F62481B3-5955-4BE7-B40A-B1D413E87D03}" srcOrd="1" destOrd="0" presId="urn:microsoft.com/office/officeart/2005/8/layout/hierarchy1"/>
    <dgm:cxn modelId="{2BEC8A7A-67E3-4D65-980D-F05D0EFB2273}" type="presParOf" srcId="{F62481B3-5955-4BE7-B40A-B1D413E87D03}" destId="{0978D65F-F6D9-4794-A596-F6BEEF7393CA}" srcOrd="0" destOrd="0" presId="urn:microsoft.com/office/officeart/2005/8/layout/hierarchy1"/>
    <dgm:cxn modelId="{61D4AE14-0D5E-47DF-A957-FB085B816A27}" type="presParOf" srcId="{0978D65F-F6D9-4794-A596-F6BEEF7393CA}" destId="{87C4D756-3B25-4EF7-AF22-2FFBAE9BB8E8}" srcOrd="0" destOrd="0" presId="urn:microsoft.com/office/officeart/2005/8/layout/hierarchy1"/>
    <dgm:cxn modelId="{788195C7-4922-47C1-95DA-31CD8863FE50}" type="presParOf" srcId="{0978D65F-F6D9-4794-A596-F6BEEF7393CA}" destId="{4F22DDC1-734F-4351-989A-15EF497033E0}" srcOrd="1" destOrd="0" presId="urn:microsoft.com/office/officeart/2005/8/layout/hierarchy1"/>
    <dgm:cxn modelId="{7DBA7FF1-1C1F-425D-8B3F-0B6B36FA7242}" type="presParOf" srcId="{F62481B3-5955-4BE7-B40A-B1D413E87D03}" destId="{59365169-EC4F-418E-8009-F9B95A34F0E1}" srcOrd="1" destOrd="0" presId="urn:microsoft.com/office/officeart/2005/8/layout/hierarchy1"/>
    <dgm:cxn modelId="{A118D6EA-2804-4673-85D7-33A0873A0C02}" type="presParOf" srcId="{807FDF91-0C8B-4377-BC94-A3B4CEA5271B}" destId="{DC63326F-78B3-4F86-BF03-1E93A31D2E75}" srcOrd="2" destOrd="0" presId="urn:microsoft.com/office/officeart/2005/8/layout/hierarchy1"/>
    <dgm:cxn modelId="{20E8404B-C9BB-4D1C-B0E6-9FA846710695}" type="presParOf" srcId="{807FDF91-0C8B-4377-BC94-A3B4CEA5271B}" destId="{86059112-B94C-4FEA-A232-929B7521C20C}" srcOrd="3" destOrd="0" presId="urn:microsoft.com/office/officeart/2005/8/layout/hierarchy1"/>
    <dgm:cxn modelId="{48EFB7CA-1C03-4BFC-8D59-79141DAB2F7C}" type="presParOf" srcId="{86059112-B94C-4FEA-A232-929B7521C20C}" destId="{CE4D34FD-7DDC-4E64-9CF8-424008C27FA0}" srcOrd="0" destOrd="0" presId="urn:microsoft.com/office/officeart/2005/8/layout/hierarchy1"/>
    <dgm:cxn modelId="{343835A1-12D1-46D7-B88B-B5E60E9DFBA9}" type="presParOf" srcId="{CE4D34FD-7DDC-4E64-9CF8-424008C27FA0}" destId="{14D23173-966A-485C-A613-7021688979C0}" srcOrd="0" destOrd="0" presId="urn:microsoft.com/office/officeart/2005/8/layout/hierarchy1"/>
    <dgm:cxn modelId="{74A78AF9-E4A1-4C6E-A97A-BD8DEE1C7F86}" type="presParOf" srcId="{CE4D34FD-7DDC-4E64-9CF8-424008C27FA0}" destId="{6D2D70BC-F7B1-469E-85A2-11B5F1E247B1}" srcOrd="1" destOrd="0" presId="urn:microsoft.com/office/officeart/2005/8/layout/hierarchy1"/>
    <dgm:cxn modelId="{F3465438-7C94-46D2-95DD-D21F6F6810B7}" type="presParOf" srcId="{86059112-B94C-4FEA-A232-929B7521C20C}" destId="{7B974EFD-3D44-4F16-85B6-65BB09E380FB}" srcOrd="1" destOrd="0" presId="urn:microsoft.com/office/officeart/2005/8/layout/hierarchy1"/>
    <dgm:cxn modelId="{4D50758F-9F9B-4E49-85D1-423B6EA3774D}" type="presParOf" srcId="{67CCC7CD-4BE7-4819-A600-D7EE26C07FB3}" destId="{D4B8CF02-BD9B-4B5E-B28D-E28B6A3DD01D}" srcOrd="2" destOrd="0" presId="urn:microsoft.com/office/officeart/2005/8/layout/hierarchy1"/>
    <dgm:cxn modelId="{D359E051-7B21-44E5-92DB-3F2986FEEC25}" type="presParOf" srcId="{67CCC7CD-4BE7-4819-A600-D7EE26C07FB3}" destId="{0E229A8A-342B-41AA-8303-6636B9571737}" srcOrd="3" destOrd="0" presId="urn:microsoft.com/office/officeart/2005/8/layout/hierarchy1"/>
    <dgm:cxn modelId="{DAC6D58A-47A8-45EB-9046-9C3D9BF7128F}" type="presParOf" srcId="{0E229A8A-342B-41AA-8303-6636B9571737}" destId="{A2AE5946-CDC1-4711-80D8-89B670355350}" srcOrd="0" destOrd="0" presId="urn:microsoft.com/office/officeart/2005/8/layout/hierarchy1"/>
    <dgm:cxn modelId="{1FF20DEE-3775-425C-A207-BEEB67DD8456}" type="presParOf" srcId="{A2AE5946-CDC1-4711-80D8-89B670355350}" destId="{2D1FB9FD-26D9-43BA-AF3B-A2534CC175B4}" srcOrd="0" destOrd="0" presId="urn:microsoft.com/office/officeart/2005/8/layout/hierarchy1"/>
    <dgm:cxn modelId="{E0097018-F746-45D4-B287-C746F63D851D}" type="presParOf" srcId="{A2AE5946-CDC1-4711-80D8-89B670355350}" destId="{B14B43C2-CF39-4634-9C3B-A5C272D51934}" srcOrd="1" destOrd="0" presId="urn:microsoft.com/office/officeart/2005/8/layout/hierarchy1"/>
    <dgm:cxn modelId="{A7161F8E-2664-4F6F-B6D1-FB4E04D5AFB2}" type="presParOf" srcId="{0E229A8A-342B-41AA-8303-6636B9571737}" destId="{513C3A94-F2B1-4A4D-B72A-C80B7B241B2B}" srcOrd="1" destOrd="0" presId="urn:microsoft.com/office/officeart/2005/8/layout/hierarchy1"/>
    <dgm:cxn modelId="{1D64D829-EBA0-4B24-8565-3C1190087160}" type="presParOf" srcId="{513C3A94-F2B1-4A4D-B72A-C80B7B241B2B}" destId="{E68FC2E0-578C-4363-B159-20FCFB71020E}" srcOrd="0" destOrd="0" presId="urn:microsoft.com/office/officeart/2005/8/layout/hierarchy1"/>
    <dgm:cxn modelId="{863E0226-95FB-401A-8FE5-5C7858F35859}" type="presParOf" srcId="{513C3A94-F2B1-4A4D-B72A-C80B7B241B2B}" destId="{DDA71FFF-B07E-4A12-ACF0-25E9D0B9F4A4}" srcOrd="1" destOrd="0" presId="urn:microsoft.com/office/officeart/2005/8/layout/hierarchy1"/>
    <dgm:cxn modelId="{EFA6908F-63FE-44DC-A4B7-C481AF3A44B1}" type="presParOf" srcId="{DDA71FFF-B07E-4A12-ACF0-25E9D0B9F4A4}" destId="{779B939B-D3E5-40A4-A6CD-8DCC0B3AC1E8}" srcOrd="0" destOrd="0" presId="urn:microsoft.com/office/officeart/2005/8/layout/hierarchy1"/>
    <dgm:cxn modelId="{D853942B-0BA6-4B91-B70D-36A8A05ED7AE}" type="presParOf" srcId="{779B939B-D3E5-40A4-A6CD-8DCC0B3AC1E8}" destId="{181B6766-881B-40A6-AC01-3436C2723E1E}" srcOrd="0" destOrd="0" presId="urn:microsoft.com/office/officeart/2005/8/layout/hierarchy1"/>
    <dgm:cxn modelId="{93CD5ED2-7361-4247-9F62-593DDEB526DC}" type="presParOf" srcId="{779B939B-D3E5-40A4-A6CD-8DCC0B3AC1E8}" destId="{A8C179E0-53F9-44F6-BA03-975B63C3C1A3}" srcOrd="1" destOrd="0" presId="urn:microsoft.com/office/officeart/2005/8/layout/hierarchy1"/>
    <dgm:cxn modelId="{9694F625-98E5-4B63-A341-DA2152F4B955}" type="presParOf" srcId="{DDA71FFF-B07E-4A12-ACF0-25E9D0B9F4A4}" destId="{EECBBA11-5F9E-4F2C-85AC-280F3D539D27}" srcOrd="1" destOrd="0" presId="urn:microsoft.com/office/officeart/2005/8/layout/hierarchy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8FC2E0-578C-4363-B159-20FCFB71020E}">
      <dsp:nvSpPr>
        <dsp:cNvPr id="0" name=""/>
        <dsp:cNvSpPr/>
      </dsp:nvSpPr>
      <dsp:spPr>
        <a:xfrm>
          <a:off x="6125977" y="2752719"/>
          <a:ext cx="91440" cy="5127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275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B8CF02-BD9B-4B5E-B28D-E28B6A3DD01D}">
      <dsp:nvSpPr>
        <dsp:cNvPr id="0" name=""/>
        <dsp:cNvSpPr/>
      </dsp:nvSpPr>
      <dsp:spPr>
        <a:xfrm>
          <a:off x="4555563" y="1120424"/>
          <a:ext cx="1616133" cy="5127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9427"/>
              </a:lnTo>
              <a:lnTo>
                <a:pt x="1616133" y="349427"/>
              </a:lnTo>
              <a:lnTo>
                <a:pt x="1616133" y="5127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63326F-78B3-4F86-BF03-1E93A31D2E75}">
      <dsp:nvSpPr>
        <dsp:cNvPr id="0" name=""/>
        <dsp:cNvSpPr/>
      </dsp:nvSpPr>
      <dsp:spPr>
        <a:xfrm>
          <a:off x="2939429" y="2752719"/>
          <a:ext cx="1077422" cy="5127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9427"/>
              </a:lnTo>
              <a:lnTo>
                <a:pt x="1077422" y="349427"/>
              </a:lnTo>
              <a:lnTo>
                <a:pt x="1077422" y="51275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077B62-36C8-4B99-A7C4-29A0259FB252}">
      <dsp:nvSpPr>
        <dsp:cNvPr id="0" name=""/>
        <dsp:cNvSpPr/>
      </dsp:nvSpPr>
      <dsp:spPr>
        <a:xfrm>
          <a:off x="1862007" y="2752719"/>
          <a:ext cx="1077422" cy="512755"/>
        </a:xfrm>
        <a:custGeom>
          <a:avLst/>
          <a:gdLst/>
          <a:ahLst/>
          <a:cxnLst/>
          <a:rect l="0" t="0" r="0" b="0"/>
          <a:pathLst>
            <a:path>
              <a:moveTo>
                <a:pt x="1077422" y="0"/>
              </a:moveTo>
              <a:lnTo>
                <a:pt x="1077422" y="349427"/>
              </a:lnTo>
              <a:lnTo>
                <a:pt x="0" y="349427"/>
              </a:lnTo>
              <a:lnTo>
                <a:pt x="0" y="51275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559555-9DE7-4F21-9833-A38F59AAFC8E}">
      <dsp:nvSpPr>
        <dsp:cNvPr id="0" name=""/>
        <dsp:cNvSpPr/>
      </dsp:nvSpPr>
      <dsp:spPr>
        <a:xfrm>
          <a:off x="2939429" y="1120424"/>
          <a:ext cx="1616133" cy="512755"/>
        </a:xfrm>
        <a:custGeom>
          <a:avLst/>
          <a:gdLst/>
          <a:ahLst/>
          <a:cxnLst/>
          <a:rect l="0" t="0" r="0" b="0"/>
          <a:pathLst>
            <a:path>
              <a:moveTo>
                <a:pt x="1616133" y="0"/>
              </a:moveTo>
              <a:lnTo>
                <a:pt x="1616133" y="349427"/>
              </a:lnTo>
              <a:lnTo>
                <a:pt x="0" y="349427"/>
              </a:lnTo>
              <a:lnTo>
                <a:pt x="0" y="5127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6BA806-ACFE-4A1C-9A91-3E0D9A7C30AA}">
      <dsp:nvSpPr>
        <dsp:cNvPr id="0" name=""/>
        <dsp:cNvSpPr/>
      </dsp:nvSpPr>
      <dsp:spPr>
        <a:xfrm>
          <a:off x="3674036" y="884"/>
          <a:ext cx="1763055" cy="11195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4A2671-7BB9-4EB4-8CC4-5F62BD18AF6D}">
      <dsp:nvSpPr>
        <dsp:cNvPr id="0" name=""/>
        <dsp:cNvSpPr/>
      </dsp:nvSpPr>
      <dsp:spPr>
        <a:xfrm>
          <a:off x="3869931" y="186984"/>
          <a:ext cx="1763055" cy="11195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Программа </a:t>
          </a:r>
          <a:r>
            <a:rPr lang="en-US" sz="1700" kern="1200" dirty="0" smtClean="0"/>
            <a:t>Paint Tool SAI</a:t>
          </a:r>
          <a:endParaRPr lang="ru-RU" sz="1700" kern="1200" dirty="0"/>
        </a:p>
      </dsp:txBody>
      <dsp:txXfrm>
        <a:off x="3902721" y="219774"/>
        <a:ext cx="1697475" cy="1053960"/>
      </dsp:txXfrm>
    </dsp:sp>
    <dsp:sp modelId="{B402F328-BBCB-4732-8908-6545482FBE2E}">
      <dsp:nvSpPr>
        <dsp:cNvPr id="0" name=""/>
        <dsp:cNvSpPr/>
      </dsp:nvSpPr>
      <dsp:spPr>
        <a:xfrm>
          <a:off x="2057902" y="1633179"/>
          <a:ext cx="1763055" cy="11195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D75280-FF64-402D-9D54-DC467D204C34}">
      <dsp:nvSpPr>
        <dsp:cNvPr id="0" name=""/>
        <dsp:cNvSpPr/>
      </dsp:nvSpPr>
      <dsp:spPr>
        <a:xfrm>
          <a:off x="2253797" y="1819280"/>
          <a:ext cx="1763055" cy="11195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Установочные файлы</a:t>
          </a:r>
          <a:endParaRPr lang="ru-RU" sz="1700" kern="1200" dirty="0"/>
        </a:p>
      </dsp:txBody>
      <dsp:txXfrm>
        <a:off x="2286587" y="1852070"/>
        <a:ext cx="1697475" cy="1053960"/>
      </dsp:txXfrm>
    </dsp:sp>
    <dsp:sp modelId="{87C4D756-3B25-4EF7-AF22-2FFBAE9BB8E8}">
      <dsp:nvSpPr>
        <dsp:cNvPr id="0" name=""/>
        <dsp:cNvSpPr/>
      </dsp:nvSpPr>
      <dsp:spPr>
        <a:xfrm>
          <a:off x="980479" y="3265475"/>
          <a:ext cx="1763055" cy="11195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22DDC1-734F-4351-989A-15EF497033E0}">
      <dsp:nvSpPr>
        <dsp:cNvPr id="0" name=""/>
        <dsp:cNvSpPr/>
      </dsp:nvSpPr>
      <dsp:spPr>
        <a:xfrm>
          <a:off x="1176374" y="3451575"/>
          <a:ext cx="1763055" cy="11195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Архив</a:t>
          </a:r>
          <a:endParaRPr lang="ru-RU" sz="1700" kern="1200" dirty="0"/>
        </a:p>
      </dsp:txBody>
      <dsp:txXfrm>
        <a:off x="1209164" y="3484365"/>
        <a:ext cx="1697475" cy="1053960"/>
      </dsp:txXfrm>
    </dsp:sp>
    <dsp:sp modelId="{14D23173-966A-485C-A613-7021688979C0}">
      <dsp:nvSpPr>
        <dsp:cNvPr id="0" name=""/>
        <dsp:cNvSpPr/>
      </dsp:nvSpPr>
      <dsp:spPr>
        <a:xfrm>
          <a:off x="3135324" y="3265475"/>
          <a:ext cx="1763055" cy="11195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2D70BC-F7B1-469E-85A2-11B5F1E247B1}">
      <dsp:nvSpPr>
        <dsp:cNvPr id="0" name=""/>
        <dsp:cNvSpPr/>
      </dsp:nvSpPr>
      <dsp:spPr>
        <a:xfrm>
          <a:off x="3331219" y="3451575"/>
          <a:ext cx="1763055" cy="11195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Исполняемые файлы</a:t>
          </a:r>
          <a:endParaRPr lang="ru-RU" sz="1700" kern="1200" dirty="0"/>
        </a:p>
      </dsp:txBody>
      <dsp:txXfrm>
        <a:off x="3364009" y="3484365"/>
        <a:ext cx="1697475" cy="1053960"/>
      </dsp:txXfrm>
    </dsp:sp>
    <dsp:sp modelId="{2D1FB9FD-26D9-43BA-AF3B-A2534CC175B4}">
      <dsp:nvSpPr>
        <dsp:cNvPr id="0" name=""/>
        <dsp:cNvSpPr/>
      </dsp:nvSpPr>
      <dsp:spPr>
        <a:xfrm>
          <a:off x="5290170" y="1633179"/>
          <a:ext cx="1763055" cy="11195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4B43C2-CF39-4634-9C3B-A5C272D51934}">
      <dsp:nvSpPr>
        <dsp:cNvPr id="0" name=""/>
        <dsp:cNvSpPr/>
      </dsp:nvSpPr>
      <dsp:spPr>
        <a:xfrm>
          <a:off x="5486065" y="1819280"/>
          <a:ext cx="1763055" cy="11195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Загрузочные файлы</a:t>
          </a:r>
          <a:endParaRPr lang="ru-RU" sz="1700" kern="1200" dirty="0"/>
        </a:p>
      </dsp:txBody>
      <dsp:txXfrm>
        <a:off x="5518855" y="1852070"/>
        <a:ext cx="1697475" cy="1053960"/>
      </dsp:txXfrm>
    </dsp:sp>
    <dsp:sp modelId="{181B6766-881B-40A6-AC01-3436C2723E1E}">
      <dsp:nvSpPr>
        <dsp:cNvPr id="0" name=""/>
        <dsp:cNvSpPr/>
      </dsp:nvSpPr>
      <dsp:spPr>
        <a:xfrm>
          <a:off x="5290170" y="3265475"/>
          <a:ext cx="1763055" cy="11195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C179E0-53F9-44F6-BA03-975B63C3C1A3}">
      <dsp:nvSpPr>
        <dsp:cNvPr id="0" name=""/>
        <dsp:cNvSpPr/>
      </dsp:nvSpPr>
      <dsp:spPr>
        <a:xfrm>
          <a:off x="5486065" y="3451575"/>
          <a:ext cx="1763055" cy="11195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Графический интерфейс</a:t>
          </a:r>
          <a:endParaRPr lang="ru-RU" sz="1700" kern="1200" dirty="0"/>
        </a:p>
      </dsp:txBody>
      <dsp:txXfrm>
        <a:off x="5518855" y="3484365"/>
        <a:ext cx="1697475" cy="10539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DC53FA4-1416-4876-BE73-981573BD0CE4}" type="datetimeFigureOut">
              <a:rPr lang="ru-RU" smtClean="0"/>
              <a:pPr/>
              <a:t>13.06.2017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5DF360A-91CC-40B7-AA92-07DF4265F1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3FA4-1416-4876-BE73-981573BD0CE4}" type="datetimeFigureOut">
              <a:rPr lang="ru-RU" smtClean="0"/>
              <a:pPr/>
              <a:t>13.06.2017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360A-91CC-40B7-AA92-07DF4265F1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3FA4-1416-4876-BE73-981573BD0CE4}" type="datetimeFigureOut">
              <a:rPr lang="ru-RU" smtClean="0"/>
              <a:pPr/>
              <a:t>13.06.2017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360A-91CC-40B7-AA92-07DF4265F1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DC53FA4-1416-4876-BE73-981573BD0CE4}" type="datetimeFigureOut">
              <a:rPr lang="ru-RU" smtClean="0"/>
              <a:pPr/>
              <a:t>13.06.2017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360A-91CC-40B7-AA92-07DF4265F1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DC53FA4-1416-4876-BE73-981573BD0CE4}" type="datetimeFigureOut">
              <a:rPr lang="ru-RU" smtClean="0"/>
              <a:pPr/>
              <a:t>13.06.2017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5DF360A-91CC-40B7-AA92-07DF4265F1D5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DC53FA4-1416-4876-BE73-981573BD0CE4}" type="datetimeFigureOut">
              <a:rPr lang="ru-RU" smtClean="0"/>
              <a:pPr/>
              <a:t>13.06.2017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5DF360A-91CC-40B7-AA92-07DF4265F1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DC53FA4-1416-4876-BE73-981573BD0CE4}" type="datetimeFigureOut">
              <a:rPr lang="ru-RU" smtClean="0"/>
              <a:pPr/>
              <a:t>13.06.2017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5DF360A-91CC-40B7-AA92-07DF4265F1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3FA4-1416-4876-BE73-981573BD0CE4}" type="datetimeFigureOut">
              <a:rPr lang="ru-RU" smtClean="0"/>
              <a:pPr/>
              <a:t>13.06.2017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360A-91CC-40B7-AA92-07DF4265F1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DC53FA4-1416-4876-BE73-981573BD0CE4}" type="datetimeFigureOut">
              <a:rPr lang="ru-RU" smtClean="0"/>
              <a:pPr/>
              <a:t>13.06.2017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5DF360A-91CC-40B7-AA92-07DF4265F1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DC53FA4-1416-4876-BE73-981573BD0CE4}" type="datetimeFigureOut">
              <a:rPr lang="ru-RU" smtClean="0"/>
              <a:pPr/>
              <a:t>13.06.2017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5DF360A-91CC-40B7-AA92-07DF4265F1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DC53FA4-1416-4876-BE73-981573BD0CE4}" type="datetimeFigureOut">
              <a:rPr lang="ru-RU" smtClean="0"/>
              <a:pPr/>
              <a:t>13.06.2017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5DF360A-91CC-40B7-AA92-07DF4265F1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DC53FA4-1416-4876-BE73-981573BD0CE4}" type="datetimeFigureOut">
              <a:rPr lang="ru-RU" smtClean="0"/>
              <a:pPr/>
              <a:t>13.06.2017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5DF360A-91CC-40B7-AA92-07DF4265F1D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cuments\проект\fonchik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-1214470"/>
            <a:ext cx="9143999" cy="807247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11" descr="саи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571536" y="-99362"/>
            <a:ext cx="10004263" cy="69573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Источники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 smtClean="0"/>
              <a:t>Босова</a:t>
            </a:r>
            <a:r>
              <a:rPr lang="ru-RU" dirty="0" smtClean="0"/>
              <a:t> Л. Л. Информатика: учебник для 6 класса/ Л. Л. </a:t>
            </a:r>
            <a:r>
              <a:rPr lang="ru-RU" dirty="0" err="1" smtClean="0"/>
              <a:t>Босова</a:t>
            </a:r>
            <a:r>
              <a:rPr lang="ru-RU" dirty="0" smtClean="0"/>
              <a:t> А. Ю. </a:t>
            </a:r>
            <a:r>
              <a:rPr lang="ru-RU" dirty="0" err="1" smtClean="0"/>
              <a:t>Босова</a:t>
            </a:r>
            <a:r>
              <a:rPr lang="ru-RU" dirty="0" smtClean="0"/>
              <a:t> . – Москва  : БИНОМ. Лаборатория знаний, 2013 год.</a:t>
            </a:r>
          </a:p>
          <a:p>
            <a:r>
              <a:rPr lang="en-US" dirty="0" smtClean="0"/>
              <a:t>Microsoft Office PowerPoint 2007</a:t>
            </a:r>
            <a:endParaRPr lang="ru-RU" dirty="0" smtClean="0"/>
          </a:p>
          <a:p>
            <a:r>
              <a:rPr lang="en-US" dirty="0"/>
              <a:t>http://int.search.tb.ask.com/search/GGmain.jhtml?searchfor=%D1%81%D0%BA%D0%B0%D1%87%D0%B0%D1%82%D1%8C+%D0%BF%D0%B0%D0%B8%D0%BD%D1%82+%D1%82%D1%83%D0%BB%D1%81%D0%B0%D0%B8&amp;st=sb&amp;tpr=omni&amp;p2=%5EBSB%5Exdm096%5ETTAB02%5Eru&amp;ptb=AB4A33ED-5DDC-45F2-9BBF-9676D31BBBE4&amp;n=78399d94&amp;si=CMLf6LbfrdMCFdSCsgod-R8MMQ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ocuments\проект\fonhik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399032"/>
          </a:xfrm>
        </p:spPr>
        <p:txBody>
          <a:bodyPr/>
          <a:lstStyle/>
          <a:p>
            <a:r>
              <a:rPr lang="ru-RU" dirty="0" smtClean="0"/>
              <a:t>Проект по информатике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572000"/>
          </a:xfrm>
        </p:spPr>
        <p:txBody>
          <a:bodyPr>
            <a:normAutofit fontScale="92500" lnSpcReduction="20000"/>
          </a:bodyPr>
          <a:lstStyle/>
          <a:p>
            <a:r>
              <a:rPr lang="ru-RU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Тема: программа </a:t>
            </a:r>
            <a:r>
              <a:rPr lang="en-US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Paint Tool SAI.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                                                  Подготовили ученицы 6 а класса</a:t>
            </a:r>
          </a:p>
          <a:p>
            <a:pPr>
              <a:buNone/>
            </a:pPr>
            <a:r>
              <a:rPr lang="ru-RU" sz="2000" dirty="0" smtClean="0"/>
              <a:t>                                  Антонова Вероника , </a:t>
            </a:r>
            <a:r>
              <a:rPr lang="ru-RU" sz="2000" dirty="0" err="1" smtClean="0"/>
              <a:t>Левандовская</a:t>
            </a:r>
            <a:r>
              <a:rPr lang="ru-RU" sz="2000" dirty="0" smtClean="0"/>
              <a:t> Мария.</a:t>
            </a:r>
          </a:p>
          <a:p>
            <a:pPr>
              <a:buNone/>
            </a:pPr>
            <a:r>
              <a:rPr lang="ru-RU" sz="2000" dirty="0" smtClean="0"/>
              <a:t>                                                                    Учитель: Шумилина И. А. </a:t>
            </a:r>
          </a:p>
          <a:p>
            <a:pPr>
              <a:buNone/>
            </a:pPr>
            <a:r>
              <a:rPr lang="ru-RU" sz="2000" dirty="0" smtClean="0"/>
              <a:t>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проекта: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Изучить программу </a:t>
            </a:r>
            <a:r>
              <a:rPr lang="en-US" dirty="0" smtClean="0"/>
              <a:t>Paint Tool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 SAI</a:t>
            </a:r>
            <a:r>
              <a:rPr lang="ru-RU" dirty="0" smtClean="0"/>
              <a:t> её особенности и графический интерфейс программы.</a:t>
            </a:r>
          </a:p>
          <a:p>
            <a:pPr>
              <a:buNone/>
            </a:pP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Задачи проекта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    Создать рисунки в программе </a:t>
            </a:r>
            <a:r>
              <a:rPr lang="en-US" dirty="0" smtClean="0"/>
              <a:t>Paint Tool SAI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1399032"/>
          </a:xfrm>
        </p:spPr>
        <p:txBody>
          <a:bodyPr/>
          <a:lstStyle/>
          <a:p>
            <a:r>
              <a:rPr lang="en-US" dirty="0" smtClean="0"/>
              <a:t>           </a:t>
            </a:r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О программе: научное описание</a:t>
            </a:r>
            <a:endParaRPr lang="en-US" dirty="0" smtClean="0"/>
          </a:p>
          <a:p>
            <a:r>
              <a:rPr lang="ru-RU" dirty="0" smtClean="0"/>
              <a:t>Особенности программы</a:t>
            </a:r>
            <a:endParaRPr lang="en-US" dirty="0" smtClean="0"/>
          </a:p>
          <a:p>
            <a:r>
              <a:rPr lang="ru-RU" dirty="0" smtClean="0"/>
              <a:t>Описание основных свойств объекта</a:t>
            </a:r>
          </a:p>
          <a:p>
            <a:r>
              <a:rPr lang="ru-RU" dirty="0" smtClean="0"/>
              <a:t>Наглядное представление программы диаграммы </a:t>
            </a:r>
          </a:p>
          <a:p>
            <a:r>
              <a:rPr lang="ru-RU" dirty="0" smtClean="0"/>
              <a:t>Схема структуры программы </a:t>
            </a:r>
            <a:r>
              <a:rPr lang="en-US" dirty="0" smtClean="0"/>
              <a:t>Paint Tool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 SAI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Графический интерфейс программы</a:t>
            </a:r>
          </a:p>
          <a:p>
            <a:r>
              <a:rPr lang="ru-RU" dirty="0" smtClean="0"/>
              <a:t>Источники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3897" y="-62218"/>
            <a:ext cx="8229600" cy="1399032"/>
          </a:xfrm>
        </p:spPr>
        <p:txBody>
          <a:bodyPr/>
          <a:lstStyle/>
          <a:p>
            <a:r>
              <a:rPr lang="en-US" dirty="0" smtClean="0"/>
              <a:t>          </a:t>
            </a:r>
            <a:r>
              <a:rPr lang="ru-RU" dirty="0" smtClean="0"/>
              <a:t>О программе: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>
            <a:normAutofit/>
          </a:bodyPr>
          <a:lstStyle/>
          <a:p>
            <a:r>
              <a:rPr lang="en-US" dirty="0" smtClean="0"/>
              <a:t>Paint Tool SAI –</a:t>
            </a:r>
            <a:r>
              <a:rPr lang="ru-RU" dirty="0" smtClean="0"/>
              <a:t>это высококачественная и легковесная программа по рисованию, с полной поддержкой цифрового планшета и впечатляющими сглаживанием изображения , обеспечивая лёгкою и стабильную роботу. Это программа обеспечение ,которое делает процесс цифровой живописи гораздо более удобным и комфортным. Эта программа была создана в Японии для рисования </a:t>
            </a:r>
            <a:r>
              <a:rPr lang="ru-RU" dirty="0" err="1" smtClean="0"/>
              <a:t>манги</a:t>
            </a:r>
            <a:r>
              <a:rPr lang="ru-RU" dirty="0" smtClean="0"/>
              <a:t>, но это не значит  что в ней нельзя рисовать ничего кроме этого.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Особенности </a:t>
            </a:r>
            <a:r>
              <a:rPr lang="ru-RU" dirty="0"/>
              <a:t>программы: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Полная </a:t>
            </a:r>
            <a:r>
              <a:rPr lang="ru-RU" dirty="0"/>
              <a:t>поддержка цифрового планшета</a:t>
            </a:r>
          </a:p>
          <a:p>
            <a:r>
              <a:rPr lang="ru-RU" dirty="0"/>
              <a:t>Впечатляющее сглаживание в процессе рисование</a:t>
            </a:r>
          </a:p>
          <a:p>
            <a:r>
              <a:rPr lang="ru-RU" dirty="0"/>
              <a:t>Высокоточная структура 16-битных каналов прозрачности, а также красного, зеленого и синего цветов</a:t>
            </a:r>
          </a:p>
          <a:p>
            <a:r>
              <a:rPr lang="ru-RU" dirty="0"/>
              <a:t>Простой, но мощный пользовательский интерфейс, легкий для обучения</a:t>
            </a:r>
          </a:p>
          <a:p>
            <a:r>
              <a:rPr lang="ru-RU" dirty="0"/>
              <a:t>Полная поддержка технологии </a:t>
            </a:r>
            <a:r>
              <a:rPr lang="ru-RU" dirty="0" err="1"/>
              <a:t>Intel</a:t>
            </a:r>
            <a:r>
              <a:rPr lang="ru-RU" dirty="0"/>
              <a:t> MMX</a:t>
            </a:r>
          </a:p>
          <a:p>
            <a:r>
              <a:rPr lang="ru-RU" dirty="0"/>
              <a:t>Функция защиты данных, позволяющая избегать таких аварийных остановок, как ошибки во время работы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8229600" cy="1399032"/>
          </a:xfrm>
        </p:spPr>
        <p:txBody>
          <a:bodyPr/>
          <a:lstStyle/>
          <a:p>
            <a:r>
              <a:rPr lang="ru-RU" dirty="0" smtClean="0"/>
              <a:t>Описание основных                   свойств объекта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338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Занимает</a:t>
                      </a:r>
                      <a:r>
                        <a:rPr lang="ru-RU" baseline="0" dirty="0" smtClean="0"/>
                        <a:t> малый </a:t>
                      </a:r>
                      <a:r>
                        <a:rPr lang="ru-RU" baseline="0" dirty="0" err="1" smtClean="0"/>
                        <a:t>обЪём</a:t>
                      </a:r>
                      <a:r>
                        <a:rPr lang="ru-RU" baseline="0" dirty="0" smtClean="0"/>
                        <a:t> памяти компьютера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Сглаживает изображение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 полной поддержкой цифрового планшета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Некоторые</a:t>
                      </a:r>
                      <a:r>
                        <a:rPr lang="ru-RU" baseline="0" dirty="0" smtClean="0"/>
                        <a:t> страны которые пользуются этой программой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Растровое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Wacom</a:t>
                      </a:r>
                      <a:r>
                        <a:rPr lang="en-US" dirty="0" smtClean="0"/>
                        <a:t> Bamboo</a:t>
                      </a:r>
                      <a:r>
                        <a:rPr lang="en-US" baseline="0" dirty="0" smtClean="0"/>
                        <a:t> Pen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Россия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Векторное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Wacom</a:t>
                      </a:r>
                      <a:r>
                        <a:rPr lang="en-US" dirty="0" smtClean="0"/>
                        <a:t> One Medium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США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Компьютер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Япония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956627160"/>
              </p:ext>
            </p:extLst>
          </p:nvPr>
        </p:nvGraphicFramePr>
        <p:xfrm>
          <a:off x="500034" y="1857364"/>
          <a:ext cx="8229600" cy="338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Занимает</a:t>
                      </a:r>
                      <a:r>
                        <a:rPr lang="ru-RU" baseline="0" dirty="0" smtClean="0"/>
                        <a:t> малый </a:t>
                      </a:r>
                      <a:r>
                        <a:rPr lang="ru-RU" baseline="0" dirty="0" err="1" smtClean="0"/>
                        <a:t>обЪём</a:t>
                      </a:r>
                      <a:r>
                        <a:rPr lang="ru-RU" baseline="0" dirty="0" smtClean="0"/>
                        <a:t> памяти компьютера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Сглаживает изображение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 полной поддержкой цифрового планшета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Некоторые</a:t>
                      </a:r>
                      <a:r>
                        <a:rPr lang="ru-RU" baseline="0" dirty="0" smtClean="0"/>
                        <a:t> страны которые пользуются этой программой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512 </a:t>
                      </a:r>
                      <a:r>
                        <a:rPr lang="ru-RU" dirty="0" smtClean="0"/>
                        <a:t>МБ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Растровое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Wacom</a:t>
                      </a:r>
                      <a:r>
                        <a:rPr lang="en-US" dirty="0" smtClean="0"/>
                        <a:t> Bamboo</a:t>
                      </a:r>
                      <a:r>
                        <a:rPr lang="en-US" baseline="0" dirty="0" smtClean="0"/>
                        <a:t> Pen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Россия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Векторное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Wacom</a:t>
                      </a:r>
                      <a:r>
                        <a:rPr lang="en-US" dirty="0" smtClean="0"/>
                        <a:t> One Medium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США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Компьютер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Япония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399032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ru-RU" dirty="0" smtClean="0"/>
              <a:t>            Диаграмма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</a:t>
            </a:r>
            <a:r>
              <a:rPr lang="ru-RU" dirty="0" smtClean="0"/>
              <a:t> Схема структуры программы </a:t>
            </a:r>
            <a:r>
              <a:rPr lang="en-US" dirty="0" smtClean="0"/>
              <a:t>Paint Tool SAI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332</TotalTime>
  <Words>325</Words>
  <Application>Microsoft Office PowerPoint</Application>
  <PresentationFormat>Экран (4:3)</PresentationFormat>
  <Paragraphs>74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Яркая</vt:lpstr>
      <vt:lpstr>Слайд 1</vt:lpstr>
      <vt:lpstr>Проект по информатике</vt:lpstr>
      <vt:lpstr>Цель проекта:</vt:lpstr>
      <vt:lpstr>           Содержание</vt:lpstr>
      <vt:lpstr>          О программе:</vt:lpstr>
      <vt:lpstr>Особенности программы: </vt:lpstr>
      <vt:lpstr>Описание основных                   свойств объекта</vt:lpstr>
      <vt:lpstr>             Диаграмма</vt:lpstr>
      <vt:lpstr>       Схема структуры программы Paint Tool SAI</vt:lpstr>
      <vt:lpstr>Слайд 10</vt:lpstr>
      <vt:lpstr>               Источники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Каб_11</cp:lastModifiedBy>
  <cp:revision>27</cp:revision>
  <dcterms:created xsi:type="dcterms:W3CDTF">2017-05-12T14:18:34Z</dcterms:created>
  <dcterms:modified xsi:type="dcterms:W3CDTF">2017-06-13T09:56:24Z</dcterms:modified>
</cp:coreProperties>
</file>