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57" r:id="rId8"/>
    <p:sldId id="258" r:id="rId9"/>
    <p:sldId id="259" r:id="rId10"/>
    <p:sldId id="260" r:id="rId11"/>
    <p:sldId id="261" r:id="rId12"/>
    <p:sldId id="262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72" autoAdjust="0"/>
    <p:restoredTop sz="94660"/>
  </p:normalViewPr>
  <p:slideViewPr>
    <p:cSldViewPr snapToGrid="0">
      <p:cViewPr varScale="1">
        <p:scale>
          <a:sx n="77" d="100"/>
          <a:sy n="77" d="100"/>
        </p:scale>
        <p:origin x="-90" y="-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4571999"/>
            <a:ext cx="10131425" cy="16256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Работу выполнили :</a:t>
            </a:r>
            <a:br>
              <a:rPr lang="ru-RU" sz="2000" dirty="0" smtClean="0"/>
            </a:br>
            <a:r>
              <a:rPr lang="ru-RU" sz="2000" dirty="0" smtClean="0"/>
              <a:t>ученики 5 класса </a:t>
            </a:r>
            <a:r>
              <a:rPr lang="ru-RU" sz="2000" dirty="0" err="1" smtClean="0"/>
              <a:t>Кузлев</a:t>
            </a:r>
            <a:r>
              <a:rPr lang="ru-RU" sz="2000" dirty="0" smtClean="0"/>
              <a:t> Денис и </a:t>
            </a:r>
            <a:r>
              <a:rPr lang="ru-RU" sz="2000" dirty="0" err="1" smtClean="0"/>
              <a:t>Радкевич</a:t>
            </a:r>
            <a:r>
              <a:rPr lang="ru-RU" sz="2000" dirty="0" smtClean="0"/>
              <a:t> Виталий. 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685801" y="955041"/>
            <a:ext cx="10131425" cy="2865119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     Проектная работа по английскому языку</a:t>
            </a:r>
          </a:p>
          <a:p>
            <a:pPr marL="0" indent="0" algn="ctr">
              <a:buNone/>
            </a:pPr>
            <a:r>
              <a:rPr lang="ru-RU" sz="3600" dirty="0" smtClean="0"/>
              <a:t>Тема:</a:t>
            </a:r>
            <a:r>
              <a:rPr lang="en-US" sz="3600" dirty="0" smtClean="0"/>
              <a:t>How are English names of goods translated into Russian.</a:t>
            </a:r>
            <a:endParaRPr lang="ru-RU" sz="36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814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087" y="4349806"/>
            <a:ext cx="10131427" cy="566738"/>
          </a:xfrm>
        </p:spPr>
        <p:txBody>
          <a:bodyPr/>
          <a:lstStyle/>
          <a:p>
            <a:r>
              <a:rPr lang="ru-RU" dirty="0" smtClean="0"/>
              <a:t>                                                     </a:t>
            </a:r>
            <a:r>
              <a:rPr lang="en-US" dirty="0" smtClean="0"/>
              <a:t>nuts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5004486"/>
            <a:ext cx="11090189" cy="1349018"/>
          </a:xfrm>
        </p:spPr>
        <p:txBody>
          <a:bodyPr>
            <a:normAutofit fontScale="47500" lnSpcReduction="20000"/>
          </a:bodyPr>
          <a:lstStyle/>
          <a:p>
            <a:r>
              <a:rPr lang="en-US" sz="5100" b="1" dirty="0" smtClean="0"/>
              <a:t>But the most interesting translation has </a:t>
            </a:r>
            <a:r>
              <a:rPr lang="ru-RU" sz="5100" b="1" dirty="0" smtClean="0"/>
              <a:t>«</a:t>
            </a:r>
            <a:r>
              <a:rPr lang="en-US" sz="5100" b="1" dirty="0" smtClean="0"/>
              <a:t>Nuts</a:t>
            </a:r>
            <a:r>
              <a:rPr lang="ru-RU" sz="5100" b="1" dirty="0" smtClean="0"/>
              <a:t>»</a:t>
            </a:r>
            <a:r>
              <a:rPr lang="en-US" sz="5100" b="1" dirty="0" smtClean="0"/>
              <a:t> .From one side it means </a:t>
            </a:r>
            <a:r>
              <a:rPr lang="ru-RU" sz="5100" b="1" dirty="0" smtClean="0"/>
              <a:t>«Орехи» </a:t>
            </a:r>
            <a:r>
              <a:rPr lang="en-US" sz="5100" b="1" dirty="0" smtClean="0"/>
              <a:t>but  the other meaning of  this word is </a:t>
            </a:r>
            <a:r>
              <a:rPr lang="ru-RU" sz="5100" b="1" dirty="0" smtClean="0"/>
              <a:t>«</a:t>
            </a:r>
            <a:r>
              <a:rPr lang="ru-RU" sz="5100" b="1" dirty="0" smtClean="0"/>
              <a:t>Чокнутый» </a:t>
            </a:r>
            <a:endParaRPr lang="en-US" sz="5100" b="1" dirty="0" smtClean="0"/>
          </a:p>
          <a:p>
            <a:r>
              <a:rPr lang="en-US" sz="5100" b="1" dirty="0" smtClean="0"/>
              <a:t>It’s very funny. But now I don’t want to eat this chocolate bar</a:t>
            </a:r>
            <a:r>
              <a:rPr lang="en-US" sz="2400" b="1" dirty="0" smtClean="0"/>
              <a:t>.</a:t>
            </a:r>
            <a:r>
              <a:rPr lang="ru-RU" sz="2400" b="1" dirty="0" smtClean="0"/>
              <a:t>      </a:t>
            </a:r>
            <a:r>
              <a:rPr lang="ru-RU" sz="8000" b="1" dirty="0" smtClean="0">
                <a:sym typeface="Wingdings" pitchFamily="2" charset="2"/>
              </a:rPr>
              <a:t></a:t>
            </a:r>
            <a:endParaRPr lang="ru-RU" sz="8000" b="1" dirty="0"/>
          </a:p>
        </p:txBody>
      </p:sp>
      <p:pic>
        <p:nvPicPr>
          <p:cNvPr id="10" name="Рисунок 9" descr="3051232h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002" b="300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4257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383060" y="4427237"/>
            <a:ext cx="10131425" cy="10715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400" b="1" dirty="0" smtClean="0"/>
              <a:t>All children like fuzzy drinks it was interesting for us to know that </a:t>
            </a:r>
            <a:r>
              <a:rPr lang="ru-RU" sz="2400" b="1" dirty="0" smtClean="0"/>
              <a:t>«</a:t>
            </a:r>
            <a:r>
              <a:rPr lang="en-US" sz="2400" b="1" dirty="0" smtClean="0"/>
              <a:t>Sprite</a:t>
            </a:r>
            <a:r>
              <a:rPr lang="ru-RU" sz="2400" b="1" dirty="0" smtClean="0"/>
              <a:t>» </a:t>
            </a:r>
            <a:r>
              <a:rPr lang="en-US" sz="2400" b="1" dirty="0" smtClean="0"/>
              <a:t>means </a:t>
            </a:r>
          </a:p>
          <a:p>
            <a:pPr>
              <a:buNone/>
            </a:pPr>
            <a:r>
              <a:rPr lang="ru-RU" sz="2400" b="1" dirty="0" smtClean="0"/>
              <a:t>«</a:t>
            </a:r>
            <a:r>
              <a:rPr lang="ru-RU" sz="2400" b="1" dirty="0" smtClean="0"/>
              <a:t>Эльф»</a:t>
            </a:r>
            <a:r>
              <a:rPr lang="en-US" sz="2400" b="1" dirty="0" smtClean="0"/>
              <a:t> </a:t>
            </a:r>
            <a:r>
              <a:rPr lang="en-US" sz="2400" b="1" dirty="0" smtClean="0"/>
              <a:t>and </a:t>
            </a:r>
            <a:r>
              <a:rPr lang="ru-RU" sz="2400" b="1" dirty="0" smtClean="0"/>
              <a:t> </a:t>
            </a:r>
            <a:r>
              <a:rPr lang="ru-RU" sz="2400" b="1" dirty="0" smtClean="0"/>
              <a:t>«</a:t>
            </a:r>
            <a:r>
              <a:rPr lang="en-US" sz="2400" b="1" dirty="0" smtClean="0"/>
              <a:t>Mountain dew</a:t>
            </a:r>
            <a:r>
              <a:rPr lang="ru-RU" sz="2400" b="1" dirty="0" smtClean="0"/>
              <a:t>»</a:t>
            </a:r>
            <a:r>
              <a:rPr lang="en-US" sz="2400" b="1" dirty="0" smtClean="0"/>
              <a:t> means </a:t>
            </a:r>
            <a:r>
              <a:rPr lang="ru-RU" sz="2400" b="1" dirty="0" smtClean="0"/>
              <a:t>«Горная роса»</a:t>
            </a:r>
            <a:endParaRPr lang="ru-RU" sz="2400" b="1" dirty="0"/>
          </a:p>
        </p:txBody>
      </p:sp>
      <p:pic>
        <p:nvPicPr>
          <p:cNvPr id="2049" name="Picture 1" descr="C:\Documents and Settings\Английский язык\Рабочий стол\i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03341" cy="4411362"/>
          </a:xfrm>
          <a:prstGeom prst="rect">
            <a:avLst/>
          </a:prstGeom>
          <a:noFill/>
        </p:spPr>
      </p:pic>
      <p:pic>
        <p:nvPicPr>
          <p:cNvPr id="2050" name="Picture 2" descr="C:\Documents and Settings\Английский язык\Рабочий стол\334.1200x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2798" y="0"/>
            <a:ext cx="6759202" cy="42898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1474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Fairy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5454868"/>
            <a:ext cx="10131427" cy="107205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We wash dishes with magic liquid </a:t>
            </a:r>
            <a:r>
              <a:rPr lang="ru-RU" sz="2400" b="1" dirty="0" smtClean="0"/>
              <a:t>«</a:t>
            </a:r>
            <a:r>
              <a:rPr lang="en-US" sz="2400" b="1" dirty="0" smtClean="0"/>
              <a:t>Fairy</a:t>
            </a:r>
            <a:r>
              <a:rPr lang="ru-RU" sz="2400" b="1" dirty="0" smtClean="0"/>
              <a:t>»</a:t>
            </a:r>
            <a:r>
              <a:rPr lang="en-US" sz="2400" b="1" dirty="0" smtClean="0"/>
              <a:t>. Do you know that </a:t>
            </a:r>
            <a:r>
              <a:rPr lang="ru-RU" sz="2400" b="1" dirty="0" smtClean="0"/>
              <a:t>«</a:t>
            </a:r>
            <a:r>
              <a:rPr lang="en-US" sz="2400" b="1" dirty="0" smtClean="0"/>
              <a:t>Fairy</a:t>
            </a:r>
            <a:r>
              <a:rPr lang="ru-RU" sz="2400" b="1" dirty="0" smtClean="0"/>
              <a:t>»</a:t>
            </a:r>
            <a:r>
              <a:rPr lang="en-US" sz="2400" b="1" dirty="0" smtClean="0"/>
              <a:t> means</a:t>
            </a:r>
          </a:p>
          <a:p>
            <a:r>
              <a:rPr lang="ru-RU" sz="2400" b="1" dirty="0" smtClean="0"/>
              <a:t>«</a:t>
            </a:r>
            <a:r>
              <a:rPr lang="ru-RU" sz="2400" b="1" dirty="0" smtClean="0"/>
              <a:t>Волшебный»</a:t>
            </a:r>
            <a:endParaRPr lang="ru-RU" sz="2400" b="1" dirty="0"/>
          </a:p>
        </p:txBody>
      </p:sp>
      <p:pic>
        <p:nvPicPr>
          <p:cNvPr id="1027" name="Picture 3" descr="C:\Documents and Settings\Английский язык\Рабочий стол\60cac5bf67bfb0259c686e8da95fd599_XL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5909" b="25909"/>
          <a:stretch>
            <a:fillRect/>
          </a:stretch>
        </p:blipFill>
        <p:spPr bwMode="auto">
          <a:xfrm>
            <a:off x="2001794" y="840260"/>
            <a:ext cx="6153665" cy="3632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5090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309" y="4872681"/>
            <a:ext cx="10131425" cy="1456267"/>
          </a:xfrm>
        </p:spPr>
        <p:txBody>
          <a:bodyPr>
            <a:normAutofit/>
          </a:bodyPr>
          <a:lstStyle/>
          <a:p>
            <a:r>
              <a:rPr lang="en-US" sz="1800" dirty="0" smtClean="0"/>
              <a:t>Our mothers wash hair with shampoo </a:t>
            </a:r>
            <a:r>
              <a:rPr lang="ru-RU" sz="1800" dirty="0" smtClean="0"/>
              <a:t>«</a:t>
            </a:r>
            <a:r>
              <a:rPr lang="en-US" sz="1800" dirty="0" smtClean="0"/>
              <a:t>Dove</a:t>
            </a:r>
            <a:r>
              <a:rPr lang="ru-RU" sz="1800" dirty="0" smtClean="0"/>
              <a:t>»</a:t>
            </a:r>
            <a:r>
              <a:rPr lang="en-US" sz="1800" dirty="0" smtClean="0"/>
              <a:t> .</a:t>
            </a:r>
            <a:br>
              <a:rPr lang="en-US" sz="1800" dirty="0" smtClean="0"/>
            </a:br>
            <a:r>
              <a:rPr lang="en-US" sz="1800" dirty="0" smtClean="0"/>
              <a:t>it means </a:t>
            </a:r>
            <a:r>
              <a:rPr lang="en-US" sz="1800" dirty="0" smtClean="0"/>
              <a:t>  </a:t>
            </a:r>
            <a:r>
              <a:rPr lang="ru-RU" sz="1800" dirty="0" smtClean="0"/>
              <a:t>«голубка</a:t>
            </a:r>
            <a:r>
              <a:rPr lang="ru-RU" sz="2000" dirty="0" smtClean="0"/>
              <a:t>»</a:t>
            </a:r>
            <a:r>
              <a:rPr lang="en-US" sz="2000" dirty="0" smtClean="0"/>
              <a:t>.</a:t>
            </a:r>
            <a:endParaRPr lang="ru-RU" sz="2000" dirty="0"/>
          </a:p>
        </p:txBody>
      </p:sp>
      <p:pic>
        <p:nvPicPr>
          <p:cNvPr id="31746" name="Picture 2" descr="C:\Documents and Settings\Английский язык\Рабочий стол\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8821" y="0"/>
            <a:ext cx="7072184" cy="3964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157" y="461319"/>
            <a:ext cx="10131425" cy="1456267"/>
          </a:xfrm>
        </p:spPr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1340" y="2286000"/>
            <a:ext cx="1099230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We learn h</a:t>
            </a:r>
            <a:r>
              <a:rPr lang="en-US" sz="3200" dirty="0" smtClean="0"/>
              <a:t>ow </a:t>
            </a:r>
            <a:r>
              <a:rPr lang="en-US" sz="3200" dirty="0" smtClean="0"/>
              <a:t>English </a:t>
            </a:r>
            <a:r>
              <a:rPr lang="en-US" sz="3200" dirty="0" smtClean="0"/>
              <a:t>names of </a:t>
            </a:r>
            <a:r>
              <a:rPr lang="en-US" sz="3200" dirty="0" smtClean="0"/>
              <a:t>goods are </a:t>
            </a:r>
            <a:r>
              <a:rPr lang="en-US" sz="3200" dirty="0" smtClean="0"/>
              <a:t>translated into Russian.</a:t>
            </a:r>
            <a:endParaRPr lang="ru-RU" sz="32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67264" y="3076833"/>
            <a:ext cx="56107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We learn new English words</a:t>
            </a:r>
            <a:r>
              <a:rPr lang="en-US" sz="4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868561" y="4090087"/>
            <a:ext cx="12234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ym typeface="Wingdings" pitchFamily="2" charset="2"/>
              </a:rPr>
              <a:t>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cap="none" dirty="0">
                <a:ln>
                  <a:noFill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Актуальность выбора темы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 defTabSz="914400"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endParaRPr lang="ru-RU" sz="2800" b="1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defTabSz="914400"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We are interested in how  English names of goods are  translated into Russian.</a:t>
            </a:r>
            <a:endParaRPr lang="ru-RU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74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5040" y="609601"/>
            <a:ext cx="9862186" cy="73152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spcAft>
                <a:spcPts val="1000"/>
              </a:spcAft>
            </a:pPr>
            <a:r>
              <a:rPr lang="en-US" sz="4400" cap="none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</a:t>
            </a:r>
            <a:r>
              <a:rPr lang="ru-RU" sz="4400" cap="none" dirty="0" err="1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сновополагающий</a:t>
            </a:r>
            <a:r>
              <a:rPr lang="ru-RU" sz="4400" cap="none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вопрос</a:t>
            </a:r>
            <a:r>
              <a:rPr lang="ru-RU" sz="1800" cap="none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800" cap="none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200" y="1463041"/>
            <a:ext cx="10106026" cy="4328160"/>
          </a:xfrm>
        </p:spPr>
        <p:txBody>
          <a:bodyPr/>
          <a:lstStyle/>
          <a:p>
            <a:pPr marL="342900" lvl="0" indent="-342900" defTabSz="914400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How can we translate the names of goods?</a:t>
            </a:r>
            <a:endParaRPr lang="en-US" sz="32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defTabSz="914400"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461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defTabSz="914400">
              <a:spcBef>
                <a:spcPct val="20000"/>
              </a:spcBef>
            </a:pPr>
            <a:r>
              <a:rPr lang="ru-RU" sz="4400" cap="none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Проблемный вопрос</a:t>
            </a:r>
            <a:endParaRPr lang="en-US" sz="4400" cap="none" dirty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meanings have the names of goods got?</a:t>
            </a:r>
            <a:endParaRPr lang="en-US" sz="32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244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cap="none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 defTabSz="914400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learn new English words. </a:t>
            </a:r>
          </a:p>
          <a:p>
            <a:pPr marL="342900" lvl="0" indent="-342900" algn="just" defTabSz="914400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learn h</a:t>
            </a:r>
            <a:r>
              <a:rPr lang="en-US" sz="3200" dirty="0" smtClean="0"/>
              <a:t>ow are English names of goods translated into Russian.</a:t>
            </a:r>
            <a:endParaRPr lang="ru-RU" sz="32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535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cap="none" dirty="0">
                <a:ln>
                  <a:noFill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br>
              <a:rPr lang="ru-RU" sz="4000" cap="none" dirty="0">
                <a:ln>
                  <a:noFill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cap="none" dirty="0">
                <a:ln>
                  <a:noFill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cap="none" dirty="0">
                <a:ln>
                  <a:noFill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360" y="1219200"/>
            <a:ext cx="10349867" cy="4572001"/>
          </a:xfrm>
        </p:spPr>
        <p:txBody>
          <a:bodyPr>
            <a:normAutofit/>
          </a:bodyPr>
          <a:lstStyle/>
          <a:p>
            <a:pPr marL="342900" lvl="0" indent="-342900" defTabSz="914400"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know more 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about tasty things.</a:t>
            </a:r>
            <a:endParaRPr lang="en-US" sz="32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defTabSz="914400"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learn new words.</a:t>
            </a:r>
            <a:endParaRPr lang="en-US" sz="32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defTabSz="914400"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endParaRPr lang="ru-RU" sz="32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 defTabSz="914400"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ru-RU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Продукт проекта</a:t>
            </a:r>
            <a:endParaRPr lang="en-US" sz="3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 defTabSz="914400"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«</a:t>
            </a:r>
            <a:r>
              <a:rPr lang="en-US" sz="3200" dirty="0" smtClean="0"/>
              <a:t>How are English names of goods translated into Russian.</a:t>
            </a:r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20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157" y="4695795"/>
            <a:ext cx="10131427" cy="566738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Mars </a:t>
            </a:r>
            <a:endParaRPr lang="ru-RU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5536085"/>
            <a:ext cx="10131427" cy="102236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All children think </a:t>
            </a:r>
            <a:r>
              <a:rPr lang="en-US" sz="2400" b="1" dirty="0" smtClean="0"/>
              <a:t>that </a:t>
            </a:r>
            <a:r>
              <a:rPr lang="en-US" sz="2400" b="1" dirty="0" smtClean="0"/>
              <a:t>Mars is the name of the planet but naturally it is the surname of </a:t>
            </a:r>
            <a:r>
              <a:rPr lang="en-US" sz="2400" b="1" dirty="0" smtClean="0"/>
              <a:t>its</a:t>
            </a:r>
            <a:r>
              <a:rPr lang="en-US" sz="2400" b="1" dirty="0" smtClean="0"/>
              <a:t> </a:t>
            </a:r>
            <a:r>
              <a:rPr lang="en-US" sz="2400" b="1" dirty="0" smtClean="0"/>
              <a:t>producer. His name was Forest Franklin Mars.</a:t>
            </a:r>
          </a:p>
        </p:txBody>
      </p:sp>
      <p:pic>
        <p:nvPicPr>
          <p:cNvPr id="6146" name="Picture 2" descr="http://www.metronews.ca/content/dam/thestar/uploads/2015/9/10/mars-chocolat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6449" b="6449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8984" y="172995"/>
            <a:ext cx="11104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We like sweets very much but what we know about them</a:t>
            </a:r>
            <a:r>
              <a:rPr lang="ru-RU" sz="3600" dirty="0" smtClean="0"/>
              <a:t>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98814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72001"/>
            <a:ext cx="10131427" cy="472965"/>
          </a:xfrm>
        </p:spPr>
        <p:txBody>
          <a:bodyPr>
            <a:normAutofit/>
          </a:bodyPr>
          <a:lstStyle/>
          <a:p>
            <a:r>
              <a:rPr lang="en-US" dirty="0" smtClean="0"/>
              <a:t>snickers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5299602"/>
            <a:ext cx="10131427" cy="1101197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If you find this word in the dictionary </a:t>
            </a:r>
            <a:r>
              <a:rPr lang="en-US" sz="2400" dirty="0" smtClean="0"/>
              <a:t> </a:t>
            </a:r>
            <a:r>
              <a:rPr lang="en-US" sz="2400" dirty="0" smtClean="0"/>
              <a:t>you will be surprise. It means</a:t>
            </a:r>
            <a:r>
              <a:rPr lang="ru-RU" sz="2400" dirty="0" smtClean="0"/>
              <a:t> «тихое ржание</a:t>
            </a:r>
            <a:r>
              <a:rPr lang="en-US" sz="2400" dirty="0" smtClean="0"/>
              <a:t>,</a:t>
            </a:r>
            <a:r>
              <a:rPr lang="ru-RU" sz="2400" dirty="0" smtClean="0"/>
              <a:t>хихиканье»</a:t>
            </a:r>
            <a:r>
              <a:rPr lang="en-US" sz="2400" dirty="0" smtClean="0"/>
              <a:t> </a:t>
            </a:r>
            <a:r>
              <a:rPr lang="en-US" sz="2400" dirty="0" smtClean="0"/>
              <a:t>But naturally it was the name of the </a:t>
            </a:r>
            <a:r>
              <a:rPr lang="en-US" sz="2400" dirty="0" err="1" smtClean="0"/>
              <a:t>favourite</a:t>
            </a:r>
            <a:r>
              <a:rPr lang="en-US" sz="2400" dirty="0" smtClean="0"/>
              <a:t> horse which belonged  </a:t>
            </a:r>
            <a:r>
              <a:rPr lang="en-US" sz="2400" dirty="0" smtClean="0"/>
              <a:t>to</a:t>
            </a:r>
            <a:r>
              <a:rPr lang="ru-RU" sz="2400" dirty="0" smtClean="0"/>
              <a:t> </a:t>
            </a:r>
            <a:r>
              <a:rPr lang="en-US" sz="2400" dirty="0" smtClean="0"/>
              <a:t> the producer</a:t>
            </a:r>
            <a:r>
              <a:rPr lang="en-US" sz="2400" dirty="0" smtClean="0"/>
              <a:t> </a:t>
            </a:r>
            <a:r>
              <a:rPr lang="en-US" sz="2400" dirty="0" smtClean="0"/>
              <a:t> of  </a:t>
            </a:r>
            <a:r>
              <a:rPr lang="ru-RU" sz="2400" dirty="0" smtClean="0"/>
              <a:t>«</a:t>
            </a:r>
            <a:r>
              <a:rPr lang="en-US" sz="2400" dirty="0" smtClean="0"/>
              <a:t>Mars</a:t>
            </a:r>
            <a:r>
              <a:rPr lang="ru-RU" sz="2400" dirty="0" smtClean="0"/>
              <a:t>».</a:t>
            </a:r>
            <a:r>
              <a:rPr lang="en-US" sz="2400" dirty="0" smtClean="0"/>
              <a:t> </a:t>
            </a:r>
            <a:endParaRPr lang="ru-RU" sz="2400" dirty="0"/>
          </a:p>
        </p:txBody>
      </p:sp>
      <p:pic>
        <p:nvPicPr>
          <p:cNvPr id="5122" name="Picture 2" descr="http://s8.pikabu.ru/post_img/2016/03/31/8/og_og_145942689824539289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498" b="49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7152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5565775"/>
            <a:ext cx="10131425" cy="9461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/>
              <a:t>«</a:t>
            </a:r>
            <a:r>
              <a:rPr lang="en-US" sz="2400" b="1" dirty="0" smtClean="0"/>
              <a:t>Bounty</a:t>
            </a:r>
            <a:r>
              <a:rPr lang="ru-RU" sz="2400" b="1" dirty="0" smtClean="0"/>
              <a:t>» </a:t>
            </a:r>
            <a:r>
              <a:rPr lang="en-US" sz="2400" b="1" dirty="0" smtClean="0"/>
              <a:t>means </a:t>
            </a:r>
            <a:r>
              <a:rPr lang="ru-RU" sz="2400" b="1" dirty="0" smtClean="0"/>
              <a:t>«</a:t>
            </a:r>
            <a:r>
              <a:rPr lang="ru-RU" sz="2400" b="1" dirty="0" smtClean="0"/>
              <a:t>Щедрость» </a:t>
            </a:r>
            <a:r>
              <a:rPr lang="ru-RU" sz="2400" b="1" dirty="0" smtClean="0"/>
              <a:t>«</a:t>
            </a:r>
            <a:r>
              <a:rPr lang="en-US" sz="2400" b="1" dirty="0" smtClean="0"/>
              <a:t>Wagon wheels</a:t>
            </a:r>
            <a:r>
              <a:rPr lang="ru-RU" sz="2400" b="1" dirty="0" smtClean="0"/>
              <a:t>»</a:t>
            </a:r>
            <a:r>
              <a:rPr lang="en-US" sz="2400" b="1" dirty="0" smtClean="0"/>
              <a:t> means </a:t>
            </a:r>
            <a:r>
              <a:rPr lang="ru-RU" sz="2400" b="1" dirty="0" smtClean="0"/>
              <a:t>«Колёса </a:t>
            </a:r>
            <a:r>
              <a:rPr lang="ru-RU" sz="2400" b="1" dirty="0" smtClean="0"/>
              <a:t>повозки»</a:t>
            </a: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«</a:t>
            </a:r>
            <a:r>
              <a:rPr lang="en-US" sz="2400" b="1" dirty="0" smtClean="0"/>
              <a:t>Milky way</a:t>
            </a:r>
            <a:r>
              <a:rPr lang="ru-RU" sz="2400" b="1" dirty="0" smtClean="0"/>
              <a:t>»</a:t>
            </a:r>
            <a:r>
              <a:rPr lang="en-US" sz="2400" b="1" dirty="0" smtClean="0"/>
              <a:t> means </a:t>
            </a:r>
            <a:r>
              <a:rPr lang="ru-RU" sz="2400" b="1" dirty="0" smtClean="0"/>
              <a:t>«Млечный </a:t>
            </a:r>
            <a:r>
              <a:rPr lang="ru-RU" sz="2400" b="1" dirty="0" smtClean="0"/>
              <a:t>путь»</a:t>
            </a:r>
            <a:endParaRPr lang="ru-RU" sz="2400" b="1" dirty="0"/>
          </a:p>
        </p:txBody>
      </p:sp>
      <p:pic>
        <p:nvPicPr>
          <p:cNvPr id="4100" name="Picture 4" descr="http://kupisam.ru/upload/iblock/981/batonchik-baunti-55g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/>
          <a:srcRect t="22568" b="22568"/>
          <a:stretch>
            <a:fillRect/>
          </a:stretch>
        </p:blipFill>
        <p:spPr bwMode="auto">
          <a:xfrm>
            <a:off x="0" y="0"/>
            <a:ext cx="3632886" cy="4621427"/>
          </a:xfrm>
          <a:prstGeom prst="rect">
            <a:avLst/>
          </a:prstGeom>
          <a:noFill/>
        </p:spPr>
      </p:pic>
      <p:pic>
        <p:nvPicPr>
          <p:cNvPr id="4102" name="Picture 6" descr="http://irecommend.ru.q5.r-99.com/sites/default/files/imagecache/copyright/user-images/137291/kjhgf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7006" y="1"/>
            <a:ext cx="4370062" cy="4917988"/>
          </a:xfrm>
          <a:prstGeom prst="rect">
            <a:avLst/>
          </a:prstGeom>
          <a:noFill/>
        </p:spPr>
      </p:pic>
      <p:sp>
        <p:nvSpPr>
          <p:cNvPr id="4104" name="AutoShape 8" descr="https://instamart.ru/spree/products/23574/product/34290.jpg?14810157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s://instamart.ru/spree/products/23574/product/34290.jpg?14810157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AutoShape 12" descr="https://instamart.ru/spree/products/23574/product/34290.jpg?14810157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9" name="Picture 13" descr="C:\Documents and Settings\Английский язык\Рабочий стол\i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7791" y="0"/>
            <a:ext cx="4224209" cy="45843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342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348</TotalTime>
  <Words>347</Words>
  <Application>Microsoft Office PowerPoint</Application>
  <PresentationFormat>Произвольный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Небеса</vt:lpstr>
      <vt:lpstr>Работу выполнили : ученики 5 класса Кузлев Денис и Радкевич Виталий.  </vt:lpstr>
      <vt:lpstr>Актуальность выбора темы проекта</vt:lpstr>
      <vt:lpstr>Oсновополагающий вопрос </vt:lpstr>
      <vt:lpstr>Проблемный вопрос</vt:lpstr>
      <vt:lpstr>Цель проекта</vt:lpstr>
      <vt:lpstr>Ожидаемые результаты  </vt:lpstr>
      <vt:lpstr>Mars </vt:lpstr>
      <vt:lpstr>snickers</vt:lpstr>
      <vt:lpstr>Слайд 9</vt:lpstr>
      <vt:lpstr>                                                     nuts</vt:lpstr>
      <vt:lpstr>Слайд 11</vt:lpstr>
      <vt:lpstr>Fairy </vt:lpstr>
      <vt:lpstr>Our mothers wash hair with shampoo «Dove» . it means   «голубка».</vt:lpstr>
      <vt:lpstr>Вывод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family</dc:title>
  <dc:creator>RePack by Diakov</dc:creator>
  <cp:lastModifiedBy>Каб_11</cp:lastModifiedBy>
  <cp:revision>35</cp:revision>
  <dcterms:created xsi:type="dcterms:W3CDTF">2016-12-11T12:46:40Z</dcterms:created>
  <dcterms:modified xsi:type="dcterms:W3CDTF">2017-05-20T10:22:54Z</dcterms:modified>
</cp:coreProperties>
</file>