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2518-31FD-4B28-AD27-F0837653975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BFC5-458D-4AA1-99A2-8AECCF4F0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4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2518-31FD-4B28-AD27-F0837653975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BFC5-458D-4AA1-99A2-8AECCF4F0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21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2518-31FD-4B28-AD27-F0837653975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BFC5-458D-4AA1-99A2-8AECCF4F0F4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4784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2518-31FD-4B28-AD27-F0837653975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BFC5-458D-4AA1-99A2-8AECCF4F0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34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2518-31FD-4B28-AD27-F0837653975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BFC5-458D-4AA1-99A2-8AECCF4F0F4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7770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2518-31FD-4B28-AD27-F0837653975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BFC5-458D-4AA1-99A2-8AECCF4F0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37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2518-31FD-4B28-AD27-F0837653975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BFC5-458D-4AA1-99A2-8AECCF4F0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65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2518-31FD-4B28-AD27-F0837653975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BFC5-458D-4AA1-99A2-8AECCF4F0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2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2518-31FD-4B28-AD27-F0837653975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BFC5-458D-4AA1-99A2-8AECCF4F0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74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2518-31FD-4B28-AD27-F0837653975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BFC5-458D-4AA1-99A2-8AECCF4F0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01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2518-31FD-4B28-AD27-F0837653975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BFC5-458D-4AA1-99A2-8AECCF4F0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0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2518-31FD-4B28-AD27-F0837653975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BFC5-458D-4AA1-99A2-8AECCF4F0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95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2518-31FD-4B28-AD27-F0837653975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BFC5-458D-4AA1-99A2-8AECCF4F0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0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2518-31FD-4B28-AD27-F0837653975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BFC5-458D-4AA1-99A2-8AECCF4F0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9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2518-31FD-4B28-AD27-F0837653975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BFC5-458D-4AA1-99A2-8AECCF4F0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07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9BFC5-458D-4AA1-99A2-8AECCF4F0F4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2518-31FD-4B28-AD27-F0837653975E}" type="datetimeFigureOut">
              <a:rPr lang="ru-RU" smtClean="0"/>
              <a:t>20.05.2021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07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72518-31FD-4B28-AD27-F0837653975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D9BFC5-458D-4AA1-99A2-8AECCF4F0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61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vorcheskie-proekty.ru/course/2/5" TargetMode="External"/><Relationship Id="rId2" Type="http://schemas.openxmlformats.org/officeDocument/2006/relationships/hyperlink" Target="https://www.prodlenka.org/stati-obr/blog-uchitelja/5070-proekt-biologiya-v-rykah-detektiv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search/?clid=2254771-169&amp;win=259&amp;from=chromesearch&amp;text=%D0%BE%D1%82%D0%B5%D1%87%D0%B0%D0%BE%D1%82%D0%BA%20%D0%BF%D0%BB%D0%B0%D1%8C%D1%86%D0%B5%D0%B2&amp;lr=118617" TargetMode="External"/><Relationship Id="rId4" Type="http://schemas.openxmlformats.org/officeDocument/2006/relationships/hyperlink" Target="https://yandex.ru/images/search?tex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3707" y="1105469"/>
            <a:ext cx="8843750" cy="2945367"/>
          </a:xfrm>
        </p:spPr>
        <p:txBody>
          <a:bodyPr/>
          <a:lstStyle/>
          <a:p>
            <a:pPr algn="ctr"/>
            <a:r>
              <a:rPr lang="ru-RU" dirty="0" smtClean="0"/>
              <a:t>Проект на тему:</a:t>
            </a:r>
            <a:br>
              <a:rPr lang="ru-RU" dirty="0" smtClean="0"/>
            </a:br>
            <a:r>
              <a:rPr lang="ru-RU" dirty="0" smtClean="0"/>
              <a:t>«Биология в жизни исследователя»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5064" y="5772200"/>
            <a:ext cx="7766936" cy="1096899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ученица 5 «А» класса Поташова Мирослава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Воробьёва Елена Михайловна    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62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197" y="741223"/>
            <a:ext cx="5518750" cy="5127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Следы пальцев рук содержат очень ценную криминалистическую информацию. Пальцевой отпечаток позволяет судить о том, какой рукой и каким пальцем он оставлен, принадлежит он мужчине, женщине или ребенку, такие особенности отличают поверхность пальца (шрамы, бородавки и т.д.). Более того, отпечатки, обнаруженные в разных местах, несут информацию о том, не оставлены ли они одним и тем же лицом.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03" y="741223"/>
            <a:ext cx="4861333" cy="34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98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274" y="573205"/>
            <a:ext cx="9369537" cy="5377219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информации: </a:t>
            </a:r>
            <a:b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www.prodlenka.org/stati-obr/blog-uchitelja/5070-proekt-biologiya-v-rykah-detektiva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tvorcheskie-proekty.ru/course/2/5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https://yandex.ru/images/search?text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https://yandex.ru/search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/?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257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79698">
            <a:off x="718206" y="384674"/>
            <a:ext cx="3514764" cy="158769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выбранной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1919" y="2886501"/>
            <a:ext cx="6501388" cy="3462289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Я очень люблю смотреть детективы и даже подумываю о профессии следователя. В детективных романах сыщики часто разоблачают преступников по отпечаткам пальцев. Мне стало интересно, действительно ли это надежный метод идентификации личности, помогающий раскрывать преступления, а также попробовать самостоятельно выявить отпечатки пальцев и установить, кому они принадлежат. 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4" y="3031093"/>
            <a:ext cx="2188348" cy="3173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895" y="0"/>
            <a:ext cx="2608806" cy="288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50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0854602">
            <a:off x="1561517" y="301708"/>
            <a:ext cx="3657600" cy="21972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Отпечатки пальцев являются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уникальным кодом, позволяющим точно идентифицировать человека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874005">
            <a:off x="1112400" y="3093812"/>
            <a:ext cx="391690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</a:p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Изучить, как по отпечаткам пальцев можно опознать человека. 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754" y="5101259"/>
            <a:ext cx="428539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Изучение литературы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Поиск информации в интернете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829427">
            <a:off x="6176001" y="1193288"/>
            <a:ext cx="391690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Выяснить, что такое дерматоглифика и дактилоскопия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Изучить, чем похожи и чем отличаются отпечатки пальцев разных людей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Выяснить, какие свойства пальцевых узоров определяют их идентификационное значение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62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275" y="464023"/>
            <a:ext cx="4394579" cy="6041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присмотреться к структуре кожного покрова на пальцах рук, то можно заметить наличие сложного рельефного рисунка, образованного чередующимися и бороздками-углублениями. Этот рисунок называется папиллярным узором и начинает формироваться на 18-й неделе внутриутробного развития. В 7 месяцев плод уже имеет индивидуальный папиллярный узор. С возрастом рисунок на пальцах увеличивается в размере, форма линий и детали узора не меняются. Каждый папиллярный узор является строго индивидуальным и неповторимым. Примечательно, что даже у однояйцевых близнецов отпечатки пальцев будут разные. Кроме того, папиллярный узор невозможно видоизменить. При повреждениях, ожогах кожи папиллярные линии через некоторое время восстанавливаются в первоначальном виде.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34" y="902943"/>
            <a:ext cx="4886112" cy="389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0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72545" y="612881"/>
            <a:ext cx="3919844" cy="64826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многообразие строения папиллярных узоров, они поддаются четкой классификации. Все папиллярные узоры делятся на три основных типа: дуговые, петлевые и завитковые. Известно, что самые редкие узоры  – дуговые (5%), самые распространенные – петлевые (65%), среднее положение у завитковых узоров – 30%. Это так называемые детали первого уровня, которые видно невооруженным глазом. 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129" y="88202"/>
            <a:ext cx="2313956" cy="21966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0794" y="889700"/>
            <a:ext cx="2320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Дуга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453" y="2448290"/>
            <a:ext cx="2273519" cy="23011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42581" y="3207893"/>
            <a:ext cx="2483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Завиток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383" y="4408226"/>
            <a:ext cx="2368748" cy="23499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81212" y="5375291"/>
            <a:ext cx="248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Петля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22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28896" cy="7216254"/>
          </a:xfrm>
        </p:spPr>
      </p:pic>
    </p:spTree>
    <p:extLst>
      <p:ext uri="{BB962C8B-B14F-4D97-AF65-F5344CB8AC3E}">
        <p14:creationId xmlns:p14="http://schemas.microsoft.com/office/powerpoint/2010/main" val="162076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2312" y="1023581"/>
            <a:ext cx="3794076" cy="5138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B0F0"/>
                </a:solidFill>
              </a:rPr>
              <a:t>Сейчас уже невозможно точно установить, кому, где и когда пришла в голову мысль использовать отпечаток пальца для установления личности. Известно, что идея об уникальности кожных узоров существовала в Китае и Японии еще в </a:t>
            </a:r>
            <a:r>
              <a:rPr lang="en-US" dirty="0" smtClean="0">
                <a:solidFill>
                  <a:srgbClr val="00B0F0"/>
                </a:solidFill>
              </a:rPr>
              <a:t>VII</a:t>
            </a:r>
            <a:r>
              <a:rPr lang="ru-RU" dirty="0" smtClean="0">
                <a:solidFill>
                  <a:srgbClr val="00B0F0"/>
                </a:solidFill>
              </a:rPr>
              <a:t> в до н.э. Древние египтяне, ассирийцы, вавилоняне, китайцы использовали отпечаток пальца в качестве личной печати или подписи, оставляя оттиски на глиняных табличках и защищая таким образом документы от подделок.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0628" y="4790363"/>
            <a:ext cx="44764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ru-RU" b="1" dirty="0">
                <a:solidFill>
                  <a:srgbClr val="0070C0"/>
                </a:solidFill>
              </a:rPr>
              <a:t>Дактилоскопия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 - </a:t>
            </a:r>
            <a:r>
              <a:rPr lang="ru-RU" dirty="0">
                <a:solidFill>
                  <a:srgbClr val="00B0F0"/>
                </a:solidFill>
              </a:rPr>
              <a:t>это установление личности человека по отпечаткам пальцев. Она является частью дерматоглифики и широко применяется сегодня не только в криминалистике.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3068">
            <a:off x="654829" y="759629"/>
            <a:ext cx="4668062" cy="31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6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4955" y="3835020"/>
            <a:ext cx="4476464" cy="280203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основоположником дактилоскопии считается британский антрополог Френсис Гальтон. Основываясь на трудах доктора Фолдса и Гершеля, он установил индивидуальность и неизменность отпечатков пальцев на протяжении всей жизни. Гальтон доказал, что даже 10 пальцев одного и того же лица имеют 10 различных узоров.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730" y="1091820"/>
            <a:ext cx="4203510" cy="5486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Европа заинтересовалась этой темой значительно позже. Англичанин Вильям Гершель, служившийся полицейским чиновником в Индии в 1853-1878 годах, был первым европейцем, решившим использовать отпечатки пальцев в целях розыска. Независимо от Гершеля врач Генри Фолдс, работая в токийском госпитале, начал изучать отпечатки пальцев и впервые провел идентификацию по отпечатку, оставленному на стеклянной бутылке.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579" y="19120"/>
            <a:ext cx="2834976" cy="38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266" y="145576"/>
            <a:ext cx="3894666" cy="100083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5120" y="577755"/>
            <a:ext cx="4440576" cy="5500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Я решила убедиться в уникальности отпечатков пальцев на своем собственном опыте. Для этого я «сняла» отпечатки своих пальцев, воспользовавшись обычно краской. Окрасила «подушечки» пальцев и поочередно приложила их в листу бумаги, получилось дактилоскопическая карта. Подобным образом собрала отпечатки пальцев у членов семьи. Получилась небольшая карточка отпечатков. С помощью лупы я внимательно рассмотрела полученные отпечатки, сравнила их между собой и пришла к выводу, что у всех они разные. У каждого обследуемого свой неповторимый кожный узор пальцев в виде завитков, дуг, петлей. Хотя у членов одной семьи эти узоры очень похожи. 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4" b="23524"/>
          <a:stretch/>
        </p:blipFill>
        <p:spPr>
          <a:xfrm rot="573905">
            <a:off x="741828" y="1228297"/>
            <a:ext cx="3253851" cy="2292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6"/>
          <a:stretch/>
        </p:blipFill>
        <p:spPr>
          <a:xfrm rot="21102755">
            <a:off x="708367" y="4097764"/>
            <a:ext cx="4630654" cy="22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</TotalTime>
  <Words>690</Words>
  <Application>Microsoft Office PowerPoint</Application>
  <PresentationFormat>Широкоэкранный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Trebuchet MS</vt:lpstr>
      <vt:lpstr>Wingdings</vt:lpstr>
      <vt:lpstr>Wingdings 3</vt:lpstr>
      <vt:lpstr>Грань</vt:lpstr>
      <vt:lpstr>Проект на тему: «Биология в жизни исследователя» </vt:lpstr>
      <vt:lpstr>Актуальность выбранной 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Однако основоположником дактилоскопии считается британский антрополог Френсис Гальтон. Основываясь на трудах доктора Фолдса и Гершеля, он установил индивидуальность и неизменность отпечатков пальцев на протяжении всей жизни. Гальтон доказал, что даже 10 пальцев одного и того же лица имеют 10 различных узоров. </vt:lpstr>
      <vt:lpstr>Исследование</vt:lpstr>
      <vt:lpstr>Презентация PowerPoint</vt:lpstr>
      <vt:lpstr>Источники информации:   https://www.prodlenka.org/stati-obr/blog-uchitelja/5070-proekt-biologiya-v-rykah-detektiva  https://tvorcheskie-proekty.ru/course/2/5  https://yandex.ru/images/search?text  https://yandex.ru/search/?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«Биология в жизни исследователя» </dc:title>
  <dc:creator>User</dc:creator>
  <cp:lastModifiedBy>User</cp:lastModifiedBy>
  <cp:revision>17</cp:revision>
  <dcterms:created xsi:type="dcterms:W3CDTF">2021-05-16T16:49:19Z</dcterms:created>
  <dcterms:modified xsi:type="dcterms:W3CDTF">2021-05-20T20:25:29Z</dcterms:modified>
</cp:coreProperties>
</file>