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88" r:id="rId5"/>
    <p:sldId id="261" r:id="rId6"/>
    <p:sldId id="262" r:id="rId7"/>
    <p:sldId id="265" r:id="rId8"/>
    <p:sldId id="266" r:id="rId9"/>
    <p:sldId id="268" r:id="rId10"/>
    <p:sldId id="270" r:id="rId11"/>
    <p:sldId id="272" r:id="rId12"/>
    <p:sldId id="274" r:id="rId13"/>
    <p:sldId id="275" r:id="rId14"/>
    <p:sldId id="276" r:id="rId15"/>
    <p:sldId id="277" r:id="rId16"/>
    <p:sldId id="286" r:id="rId17"/>
    <p:sldId id="278" r:id="rId18"/>
    <p:sldId id="280" r:id="rId19"/>
    <p:sldId id="285" r:id="rId20"/>
    <p:sldId id="282" r:id="rId21"/>
    <p:sldId id="283" r:id="rId22"/>
    <p:sldId id="28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9" d="100"/>
          <a:sy n="59" d="100"/>
        </p:scale>
        <p:origin x="-1464" y="-10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8553-6E11-446F-848D-A0AD3B438869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34C9-5148-438D-98BB-28815E84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8553-6E11-446F-848D-A0AD3B438869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34C9-5148-438D-98BB-28815E84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8553-6E11-446F-848D-A0AD3B438869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34C9-5148-438D-98BB-28815E84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8553-6E11-446F-848D-A0AD3B438869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34C9-5148-438D-98BB-28815E84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8553-6E11-446F-848D-A0AD3B438869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34C9-5148-438D-98BB-28815E84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8553-6E11-446F-848D-A0AD3B438869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34C9-5148-438D-98BB-28815E84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8553-6E11-446F-848D-A0AD3B438869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34C9-5148-438D-98BB-28815E84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8553-6E11-446F-848D-A0AD3B438869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34C9-5148-438D-98BB-28815E84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8553-6E11-446F-848D-A0AD3B438869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34C9-5148-438D-98BB-28815E84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8553-6E11-446F-848D-A0AD3B438869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34C9-5148-438D-98BB-28815E84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8553-6E11-446F-848D-A0AD3B438869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34C9-5148-438D-98BB-28815E84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8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48553-6E11-446F-848D-A0AD3B438869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734C9-5148-438D-98BB-28815E840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znaychtotakoe.ru/magnitnoe-pole-zemli/" TargetMode="External"/><Relationship Id="rId2" Type="http://schemas.openxmlformats.org/officeDocument/2006/relationships/hyperlink" Target="https://4fact.ru/mir/interesting-facts-earth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hyperlink" Target="https://ru.wikipedia.org/wiki/&#1057;&#1086;&#1083;&#1085;&#1077;&#1095;&#1085;&#1072;&#1103;_&#1089;&#1080;&#1089;&#1090;&#1077;&#1084;&#1072;" TargetMode="External"/><Relationship Id="rId4" Type="http://schemas.openxmlformats.org/officeDocument/2006/relationships/hyperlink" Target="https://zaochnik.ru/blog/teoriya-magnitnogo-polya-i-interesnye-fakty-o-magnitnom-pole-zemli/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tikvar" pitchFamily="32" charset="0"/>
                <a:cs typeface="Arial Unicode MS" pitchFamily="32" charset="0"/>
              </a:rPr>
              <a:t>Информационно-исследовательский </a:t>
            </a:r>
            <a:r>
              <a:rPr lang="ru-RU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tikvar" pitchFamily="32" charset="0"/>
                <a:cs typeface="Arial Unicode MS" pitchFamily="32" charset="0"/>
              </a:rPr>
              <a:t>проект по физике: </a:t>
            </a:r>
            <a:r>
              <a:rPr lang="ru-RU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tikvar" pitchFamily="32" charset="0"/>
                <a:cs typeface="Arial Unicode MS" pitchFamily="32" charset="0"/>
              </a:rPr>
              <a:t>« Планета Земля, ее основные характеристики»</a:t>
            </a:r>
            <a:r>
              <a:rPr lang="ru-RU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tikvar" pitchFamily="32" charset="0"/>
                <a:cs typeface="Arial Unicode MS" pitchFamily="32" charset="0"/>
              </a:rPr>
              <a:t/>
            </a:r>
            <a:br>
              <a:rPr lang="ru-RU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tikvar" pitchFamily="32" charset="0"/>
                <a:cs typeface="Arial Unicode MS" pitchFamily="32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17526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0000"/>
                </a:solidFill>
              </a:rPr>
              <a:t>Проект подготовили : </a:t>
            </a:r>
            <a:r>
              <a:rPr lang="ru-RU" sz="2000" dirty="0" smtClean="0">
                <a:solidFill>
                  <a:srgbClr val="000000"/>
                </a:solidFill>
              </a:rPr>
              <a:t>Максимова Полина, Длужевская Ксения, </a:t>
            </a:r>
          </a:p>
          <a:p>
            <a:r>
              <a:rPr lang="ru-RU" sz="2000" dirty="0" err="1" smtClean="0">
                <a:solidFill>
                  <a:srgbClr val="000000"/>
                </a:solidFill>
              </a:rPr>
              <a:t>Уржумов</a:t>
            </a:r>
            <a:r>
              <a:rPr lang="ru-RU" sz="2000" dirty="0" smtClean="0">
                <a:solidFill>
                  <a:srgbClr val="000000"/>
                </a:solidFill>
              </a:rPr>
              <a:t> Вениамин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 smtClean="0">
                <a:solidFill>
                  <a:srgbClr val="000000"/>
                </a:solidFill>
              </a:rPr>
              <a:t>Руководитель </a:t>
            </a:r>
            <a:r>
              <a:rPr lang="ru-RU" sz="2000" dirty="0" smtClean="0">
                <a:solidFill>
                  <a:srgbClr val="000000"/>
                </a:solidFill>
              </a:rPr>
              <a:t>:  Шумилина Ирина Анатольевна.</a:t>
            </a:r>
          </a:p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dirty="0" smtClean="0">
                <a:solidFill>
                  <a:srgbClr val="000000"/>
                </a:solidFill>
              </a:rPr>
              <a:t>                                                            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11960" y="6525344"/>
            <a:ext cx="833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2022 г.</a:t>
            </a:r>
            <a:endParaRPr lang="ru-RU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МОУ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СОШ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Лесновский центр образования имени Героя Советского Союза Н. А. Боброва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6600"/>
                </a:solidFill>
              </a:rPr>
              <a:t>Интересные факты о планете Земля.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dirty="0"/>
              <a:t>Происхождение магнитного поля Земли до сих пор остается загадкой для ученых. Предполагается, что источником поля является жидкое металлическое ядро Земли.  Ядро движется, значит, движется расплавленный железо-никелевый сплав, а движение заряженных частиц – это и есть электрический ток, порождающий магнитное поле. Проблема в том, что эта теория не объясняет того, как поле сохраняется устойчивым. </a:t>
            </a:r>
          </a:p>
        </p:txBody>
      </p:sp>
      <p:pic>
        <p:nvPicPr>
          <p:cNvPr id="4" name="Picture 2" descr="https://avatars.mds.yandex.net/get-zen_doc/1899117/pub_5ece1ab36c608e38141c04db_5ece2bac618d9e5ddaf7b996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767700"/>
            <a:ext cx="2756439" cy="20903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130726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6600"/>
                </a:solidFill>
              </a:rPr>
              <a:t>Интересные факты о планете Земля.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dirty="0"/>
              <a:t>Тектоническое движение плит наблюдается только на  Земле. Все остальные планеты Солнечной системы не обладают такой способностью. Если бы этого явления не было, то наша планета быстро перегрелась, а всё живое погибло.</a:t>
            </a:r>
          </a:p>
        </p:txBody>
      </p:sp>
      <p:pic>
        <p:nvPicPr>
          <p:cNvPr id="4" name="Picture 2" descr="https://sun9-53.userapi.com/c858120/v858120736/22ceeb/GQ31bHmYfn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73016"/>
            <a:ext cx="5006854" cy="27363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9598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6600"/>
                </a:solidFill>
              </a:rPr>
              <a:t>Интересные факты о планете Земля.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Ядро  ̶   самое горячее место планеты. Температура ядра составляет около 5500 градусов по Цельсию. Это примерно, как температура поверхности Солнца.</a:t>
            </a:r>
          </a:p>
        </p:txBody>
      </p:sp>
      <p:pic>
        <p:nvPicPr>
          <p:cNvPr id="7170" name="Picture 2" descr="https://ak.picdn.net/shutterstock/videos/18281518/thumb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863181"/>
            <a:ext cx="4978896" cy="28050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0389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6600"/>
                </a:solidFill>
              </a:rPr>
              <a:t>Интересные факты о планете Земля.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/>
          <a:lstStyle/>
          <a:p>
            <a:pPr lvl="0"/>
            <a:r>
              <a:rPr lang="ru-RU" dirty="0"/>
              <a:t>Земля является самой яркой планетой СС. А всё благодаря водяной поверхности, которая отражает солнечный свет.</a:t>
            </a:r>
          </a:p>
        </p:txBody>
      </p:sp>
      <p:pic>
        <p:nvPicPr>
          <p:cNvPr id="8194" name="Picture 2" descr="http://i.mycdn.me/i?r=AzEPZsRbOZEKgBhR0XGMT1RkOHwo2hTQUuhJtRl3ifPjbKaKTM5SRkZCeTgDn6uOyi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284984"/>
            <a:ext cx="4608512" cy="34518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07994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6600"/>
                </a:solidFill>
              </a:rPr>
              <a:t>Интересные факты о планете Земля.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В 1958 году космический аппарат доказывает, что у Земли два полюса.</a:t>
            </a:r>
          </a:p>
        </p:txBody>
      </p:sp>
      <p:pic>
        <p:nvPicPr>
          <p:cNvPr id="9218" name="Picture 2" descr="https://avatars.mds.yandex.net/get-zen_doc/44972/pub_5bdd738bef999000aa355c09_5bdd75a5ef999000aa355c23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924944"/>
            <a:ext cx="4199359" cy="35702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307345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6600"/>
                </a:solidFill>
              </a:rPr>
              <a:t>Интересные факты о планете Земля.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В 1600-ые годы Гильберт высказывает, что Земля  ̶   это огромный магнит.</a:t>
            </a:r>
          </a:p>
        </p:txBody>
      </p:sp>
      <p:pic>
        <p:nvPicPr>
          <p:cNvPr id="10244" name="Picture 4" descr="https://i.livelib.ru/auface/546629/o/f151/David_Gilber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852936"/>
            <a:ext cx="4286727" cy="35722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224167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6600"/>
                </a:solidFill>
              </a:rPr>
              <a:t>Интересные факты о планете Земля.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/>
              <a:t>Измерения магнитного поля Земли наблюдаются в магнитных обсерваториях. Для измерения поля в магнитных обсерваториях используются различные магнитометры.</a:t>
            </a:r>
          </a:p>
          <a:p>
            <a:pPr lvl="0"/>
            <a:r>
              <a:rPr lang="ru-RU" sz="2400" dirty="0" smtClean="0"/>
              <a:t>Магнитометр </a:t>
            </a:r>
            <a:r>
              <a:rPr lang="ru-RU" sz="2400" dirty="0" err="1" smtClean="0"/>
              <a:t>Fluxgate</a:t>
            </a:r>
            <a:r>
              <a:rPr lang="ru-RU" sz="2400" dirty="0" smtClean="0"/>
              <a:t>, созданный в рамках проекта Аполлон — Национальный музей природы и науки в Токио, Япония</a:t>
            </a:r>
          </a:p>
          <a:p>
            <a:pPr lvl="0"/>
            <a:r>
              <a:rPr lang="ru-RU" sz="2400" dirty="0" smtClean="0"/>
              <a:t>Магнитные съёмки можно сделать по-разному: на суше, на воде, по воздуху или спутником.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373724"/>
            <a:ext cx="1656184" cy="24842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6600"/>
                </a:solidFill>
              </a:rPr>
              <a:t>Экспериментальная часть проекта №</a:t>
            </a:r>
            <a:r>
              <a:rPr lang="ru-RU" dirty="0" smtClean="0">
                <a:solidFill>
                  <a:srgbClr val="006600"/>
                </a:solidFill>
              </a:rPr>
              <a:t>1.</a:t>
            </a: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Берём землю и формируем из неё сферу. С помощью рычажных весов определяем массу модели. Она равна 0,0917 кг. С помощью электронных весов проверяем полученную массу. Она равна 0,0918кг. Массы примерно равны. С помощью линейки измерим радиус модели. Он равен 0,0225м. По формуле определим плотность модели (</a:t>
            </a:r>
            <a:r>
              <a:rPr lang="ru-RU" sz="2400" dirty="0" err="1" smtClean="0"/>
              <a:t>ρ</a:t>
            </a:r>
            <a:r>
              <a:rPr lang="ru-RU" sz="2400" dirty="0" smtClean="0"/>
              <a:t>=</a:t>
            </a:r>
            <a:r>
              <a:rPr lang="en-US" sz="2400" dirty="0" smtClean="0"/>
              <a:t>M</a:t>
            </a:r>
            <a:r>
              <a:rPr lang="ru-RU" sz="2400" dirty="0" smtClean="0"/>
              <a:t>/(4/3*3.14*</a:t>
            </a:r>
            <a:r>
              <a:rPr lang="en-US" sz="2400" dirty="0" smtClean="0"/>
              <a:t>R</a:t>
            </a:r>
            <a:r>
              <a:rPr lang="ru-RU" sz="2400" baseline="30000" dirty="0" smtClean="0"/>
              <a:t>3 </a:t>
            </a:r>
            <a:r>
              <a:rPr lang="ru-RU" sz="2400" dirty="0" smtClean="0"/>
              <a:t>)). Она равна 1669кг/м</a:t>
            </a:r>
            <a:r>
              <a:rPr lang="ru-RU" sz="2400" baseline="30000" dirty="0" smtClean="0"/>
              <a:t>3 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7169" name="Picture 1" descr="E:\20210415_150402 —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365104"/>
            <a:ext cx="3323861" cy="24928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773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6600"/>
                </a:solidFill>
              </a:rPr>
              <a:t>Экспериментальная часть проекта </a:t>
            </a:r>
            <a:r>
              <a:rPr lang="ru-RU" dirty="0" smtClean="0">
                <a:solidFill>
                  <a:srgbClr val="006600"/>
                </a:solidFill>
              </a:rPr>
              <a:t>№2.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Возьмем металлическое ядро и вставим в модель. Затем измерим её массу с помощью рычажных весов. Она равна 0,1092кг. С помощью линейки измерим радиус модели. Он равен 0,025м. Измерим плотность модели по формуле (</a:t>
            </a:r>
            <a:r>
              <a:rPr lang="en-US" sz="2400" dirty="0" smtClean="0"/>
              <a:t>ρ</a:t>
            </a:r>
            <a:r>
              <a:rPr lang="ru-RU" sz="2400" dirty="0" smtClean="0"/>
              <a:t>=</a:t>
            </a:r>
            <a:r>
              <a:rPr lang="en-US" sz="2400" dirty="0" smtClean="0"/>
              <a:t>M</a:t>
            </a:r>
            <a:r>
              <a:rPr lang="ru-RU" sz="2400" dirty="0" smtClean="0"/>
              <a:t>/(4/3*3.14*</a:t>
            </a:r>
            <a:r>
              <a:rPr lang="en-US" sz="2400" dirty="0" smtClean="0"/>
              <a:t>R</a:t>
            </a:r>
            <a:r>
              <a:rPr lang="ru-RU" sz="2400" baseline="30000" dirty="0" smtClean="0"/>
              <a:t>3 </a:t>
            </a:r>
            <a:r>
              <a:rPr lang="ru-RU" sz="2400" dirty="0" smtClean="0"/>
              <a:t>)). Она </a:t>
            </a:r>
            <a:r>
              <a:rPr lang="ru-RU" sz="2400" smtClean="0"/>
              <a:t>равна 1938,7кг/м</a:t>
            </a:r>
            <a:r>
              <a:rPr lang="ru-RU" sz="2400" baseline="30000" smtClean="0"/>
              <a:t>3 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5121" name="Picture 1" descr="E:\20210415_145023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861048"/>
            <a:ext cx="3995936" cy="29969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9922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</a:rPr>
              <a:t>Сравнение</a:t>
            </a:r>
            <a:endParaRPr lang="ru-RU" b="1" dirty="0"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400" dirty="0" smtClean="0"/>
              <a:t>Масса Земли равна 5.97×10²⁴ кг. Масса модели не равна массе планеты, масса Земли больше примерно в 5*10</a:t>
            </a:r>
            <a:r>
              <a:rPr lang="ru-RU" sz="2400" baseline="30000" dirty="0" smtClean="0"/>
              <a:t>25 </a:t>
            </a:r>
            <a:r>
              <a:rPr lang="ru-RU" sz="2400" dirty="0" smtClean="0"/>
              <a:t> раз.  Радиус модели меньше радиуса планеты примерно в 248340 раз. Плотность модели меньше плотности планеты в 8 раз. Это возможно из-за того, что сама модель меньше, ее строение не соответствует строению Земли.</a:t>
            </a:r>
          </a:p>
          <a:p>
            <a:endParaRPr lang="ru-RU" dirty="0"/>
          </a:p>
        </p:txBody>
      </p:sp>
      <p:pic>
        <p:nvPicPr>
          <p:cNvPr id="43010" name="Picture 2" descr="E:\20210415_145749 —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203847" y="4337721"/>
            <a:ext cx="2880321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6" charset="0"/>
              </a:rPr>
              <a:t>Актуальность проекта.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Book Antiqua" pitchFamily="18" charset="0"/>
              </a:rPr>
              <a:t>Каждый день мы живём на планете Земля. Но при этом мы мало что знаем про неё. Мы решили повысить наш уровень знаний и узнать её характеристики, такие как: масса, объём, плотность, радиус.</a:t>
            </a:r>
            <a:endParaRPr lang="ru-RU" sz="2400" dirty="0">
              <a:latin typeface="Book Antiqua" pitchFamily="18" charset="0"/>
            </a:endParaRPr>
          </a:p>
        </p:txBody>
      </p:sp>
      <p:pic>
        <p:nvPicPr>
          <p:cNvPr id="27650" name="Picture 2" descr="https://kartinkinaden.ru/uploads/posts/2020-07/1593743323_25-p-foni-s-planetoi-zemlei-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615010"/>
            <a:ext cx="3987538" cy="22429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6600"/>
                </a:solidFill>
              </a:rPr>
              <a:t>Заключение.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Мы провели два эксперимента с моделями, выяснили их массу, диаметр, плотность.  Мы сравнили полученные значения с табличными величинами. А также изучили много интересных фактов про нашу планету.</a:t>
            </a:r>
            <a:endParaRPr lang="ru-RU" sz="2400" dirty="0"/>
          </a:p>
        </p:txBody>
      </p:sp>
      <p:pic>
        <p:nvPicPr>
          <p:cNvPr id="3074" name="Picture 2" descr="https://i.ytimg.com/vi/B2BYhlGcT74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356992"/>
            <a:ext cx="5850467" cy="32908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790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6600"/>
                </a:solidFill>
              </a:rPr>
              <a:t>Источники: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b="1" u="sng" dirty="0">
                <a:hlinkClick r:id="rId2"/>
              </a:rPr>
              <a:t>https://4fact.ru/mir/interesting-facts-earth/</a:t>
            </a:r>
            <a:endParaRPr lang="ru-RU" sz="2400" dirty="0"/>
          </a:p>
          <a:p>
            <a:pPr lvl="0"/>
            <a:r>
              <a:rPr lang="ru-RU" sz="2400" b="1" u="sng" dirty="0">
                <a:hlinkClick r:id="rId3"/>
              </a:rPr>
              <a:t>https://www.uznaychtotakoe.ru/magnitnoe-pole-zemli/</a:t>
            </a:r>
            <a:endParaRPr lang="ru-RU" sz="2400" dirty="0"/>
          </a:p>
          <a:p>
            <a:pPr lvl="0"/>
            <a:r>
              <a:rPr lang="ru-RU" sz="2400" b="1" u="sng" dirty="0">
                <a:hlinkClick r:id="rId4"/>
              </a:rPr>
              <a:t>https://zaochnik.ru/blog/teoriya-magnitnogo-polya-i-interesnye-fakty-o-magnitnom-pole-zemli/</a:t>
            </a:r>
            <a:endParaRPr lang="ru-RU" sz="2400" dirty="0"/>
          </a:p>
          <a:p>
            <a:pPr lvl="0"/>
            <a:r>
              <a:rPr lang="ru-RU" sz="2400" b="1" u="sng" dirty="0">
                <a:hlinkClick r:id="rId5"/>
              </a:rPr>
              <a:t>https://ru.wikipedia.org/wiki/Солнечная_система</a:t>
            </a:r>
            <a:endParaRPr lang="ru-RU" sz="2400" dirty="0"/>
          </a:p>
        </p:txBody>
      </p:sp>
      <p:pic>
        <p:nvPicPr>
          <p:cNvPr id="2050" name="Picture 2" descr="http://2.bp.blogspot.com/-CdHbKcIixXs/T3guHMGzF_I/AAAAAAAAANk/-sEAX_137uc/s1600/the-earth_previz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5736" y="3933056"/>
            <a:ext cx="4794920" cy="26971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3490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11266" name="Picture 2" descr="https://www.anypics.ru/download.php?file=201404/1440x900/anypics.ru-756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160" y="1916832"/>
            <a:ext cx="6649680" cy="41560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1857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mtClean="0"/>
              <a:t>Цель проекта:</a:t>
            </a:r>
          </a:p>
          <a:p>
            <a:r>
              <a:rPr lang="ru-RU" smtClean="0"/>
              <a:t>    Узнать характеристики планеты Земля и рассчитать характеристики модели, такие как: масса, объём, плотность, радиус и другое.</a:t>
            </a:r>
          </a:p>
          <a:p>
            <a:r>
              <a:rPr lang="ru-RU" smtClean="0"/>
              <a:t>Задачи: </a:t>
            </a:r>
          </a:p>
          <a:p>
            <a:pPr lvl="0"/>
            <a:r>
              <a:rPr lang="ru-RU" smtClean="0"/>
              <a:t>Изучить строение и различные факты про Землю;</a:t>
            </a:r>
          </a:p>
          <a:p>
            <a:pPr lvl="0"/>
            <a:r>
              <a:rPr lang="ru-RU" smtClean="0"/>
              <a:t>Найти табличные значения характеристик планеты Земля(на которой мы живём);</a:t>
            </a:r>
          </a:p>
          <a:p>
            <a:pPr lvl="0"/>
            <a:r>
              <a:rPr lang="ru-RU" smtClean="0"/>
              <a:t>Создать миниатюрную модель планеты Земля своими руками;</a:t>
            </a:r>
          </a:p>
          <a:p>
            <a:pPr lvl="0"/>
            <a:r>
              <a:rPr lang="ru-RU" smtClean="0"/>
              <a:t>Провести нужные измерения: найти массу, объём, плотность, радиус и другое.</a:t>
            </a:r>
          </a:p>
          <a:p>
            <a:pPr lvl="0"/>
            <a:r>
              <a:rPr lang="ru-RU" smtClean="0"/>
              <a:t>Сравнить полученные результаты с табличными значениями.</a:t>
            </a:r>
          </a:p>
          <a:p>
            <a:endParaRPr lang="ru-RU" smtClean="0"/>
          </a:p>
          <a:p>
            <a:endParaRPr lang="ru-RU" smtClean="0"/>
          </a:p>
          <a:p>
            <a:endParaRPr lang="ru-RU" dirty="0" smtClean="0"/>
          </a:p>
        </p:txBody>
      </p:sp>
      <p:pic>
        <p:nvPicPr>
          <p:cNvPr id="26626" name="Picture 2" descr="https://chance4traveller.com/wp-content/uploads/2021/02/zemlya-3840x2160-luna-planeta-166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5231960"/>
            <a:ext cx="2890738" cy="1626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>
                <a:solidFill>
                  <a:srgbClr val="006600"/>
                </a:solidFill>
                <a:latin typeface="Book Antiqua" pitchFamily="16" charset="0"/>
              </a:rPr>
              <a:t>Приборы и материалы: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latin typeface="Book Antiqua" pitchFamily="16" charset="0"/>
              </a:rPr>
              <a:t>Рычажные весы и набор гирек для измерения массы, сделанной своими руками, модели Земли;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latin typeface="Book Antiqua" pitchFamily="16" charset="0"/>
              </a:rPr>
              <a:t>Электронные весы, для более точного измерения  модели Земли;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latin typeface="Book Antiqua" pitchFamily="16" charset="0"/>
              </a:rPr>
              <a:t>Линейка для измерения радиуса Земли</a:t>
            </a:r>
            <a:r>
              <a:rPr lang="en-US" sz="2400" dirty="0" smtClean="0">
                <a:latin typeface="Book Antiqua" pitchFamily="16" charset="0"/>
              </a:rPr>
              <a:t>;</a:t>
            </a:r>
            <a:endParaRPr lang="ru-RU" sz="2400" dirty="0" smtClean="0">
              <a:latin typeface="Book Antiqua" pitchFamily="1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latin typeface="Book Antiqua" pitchFamily="16" charset="0"/>
              </a:rPr>
              <a:t>Железное  ядро;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latin typeface="Book Antiqua" pitchFamily="16" charset="0"/>
              </a:rPr>
              <a:t>Земля(которая лежит на улице),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latin typeface="Book Antiqua" pitchFamily="16" charset="0"/>
              </a:rPr>
              <a:t>Лопата.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5602" name="Picture 2" descr="https://kartinkinaden.ru/uploads/posts/2020-07/1593743345_38-p-foni-s-planetoi-zemlei-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992116"/>
            <a:ext cx="5098928" cy="286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6600"/>
                </a:solidFill>
              </a:rPr>
              <a:t>Интересные факты о планете Земля. </a:t>
            </a: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400" dirty="0"/>
              <a:t>Известно, что по составу наша Земля не однородная. Она состоит из мантии, ядра, земной коры. </a:t>
            </a:r>
          </a:p>
          <a:p>
            <a:pPr lvl="0"/>
            <a:r>
              <a:rPr lang="ru-RU" sz="2400" dirty="0"/>
              <a:t>Масса мантии составляет 4,043</a:t>
            </a:r>
            <a:r>
              <a:rPr lang="en-US" sz="2400" dirty="0"/>
              <a:t>*</a:t>
            </a:r>
            <a:r>
              <a:rPr lang="ru-RU" sz="2400" dirty="0"/>
              <a:t>10</a:t>
            </a:r>
            <a:r>
              <a:rPr lang="en-US" sz="2400" baseline="30000" dirty="0"/>
              <a:t>24</a:t>
            </a:r>
            <a:r>
              <a:rPr lang="en-US" sz="2400" dirty="0"/>
              <a:t> </a:t>
            </a:r>
            <a:r>
              <a:rPr lang="ru-RU" sz="2400" dirty="0"/>
              <a:t>кг</a:t>
            </a:r>
          </a:p>
          <a:p>
            <a:pPr lvl="0"/>
            <a:r>
              <a:rPr lang="ru-RU" sz="2400" dirty="0"/>
              <a:t>Ядро весит 1,93*10</a:t>
            </a:r>
            <a:r>
              <a:rPr lang="en-US" sz="2400" baseline="30000" dirty="0"/>
              <a:t>24</a:t>
            </a:r>
            <a:r>
              <a:rPr lang="ru-RU" sz="2400" dirty="0"/>
              <a:t> кг </a:t>
            </a:r>
          </a:p>
          <a:p>
            <a:pPr lvl="0"/>
            <a:r>
              <a:rPr lang="ru-RU" sz="2400" dirty="0"/>
              <a:t>Земная кора весит 0,026*10</a:t>
            </a:r>
            <a:r>
              <a:rPr lang="en-US" sz="2400" baseline="30000" dirty="0"/>
              <a:t>24</a:t>
            </a:r>
            <a:r>
              <a:rPr lang="ru-RU" sz="2400" dirty="0"/>
              <a:t> кг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3789040"/>
            <a:ext cx="5588359" cy="26561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6600"/>
                </a:solidFill>
              </a:rPr>
              <a:t>Интересные факты о планете Земля. </a:t>
            </a: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dirty="0"/>
              <a:t>Впервые массу Земли определил шотландский доктор Н. </a:t>
            </a:r>
            <a:r>
              <a:rPr lang="ru-RU" sz="2400" dirty="0" err="1"/>
              <a:t>Мэкелин</a:t>
            </a:r>
            <a:r>
              <a:rPr lang="ru-RU" sz="2400" dirty="0"/>
              <a:t> в 1774 году. По результатам вычислений, масса планеты составила 5,879 секстиллионов тонн. </a:t>
            </a:r>
          </a:p>
          <a:p>
            <a:pPr lvl="0"/>
            <a:r>
              <a:rPr lang="ru-RU" sz="2400" dirty="0"/>
              <a:t>Наша Земля  ̶  самая большая среди планет Земной группы.</a:t>
            </a:r>
          </a:p>
          <a:p>
            <a:pPr lvl="0"/>
            <a:r>
              <a:rPr lang="ru-RU" sz="2400" dirty="0"/>
              <a:t>Плотность Земли: 13 000 кг/м³.</a:t>
            </a:r>
          </a:p>
        </p:txBody>
      </p:sp>
      <p:pic>
        <p:nvPicPr>
          <p:cNvPr id="5" name="Picture 2" descr="https://im0-tub-ru.yandex.net/i?id=dbf1c4099b5301fce8e26437481d3d41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149080"/>
            <a:ext cx="2420888" cy="24208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6600"/>
                </a:solidFill>
              </a:rPr>
              <a:t>Интересные факты о планете Земля.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Масса Марса составляет около 0,108 земного веса.</a:t>
            </a:r>
          </a:p>
          <a:p>
            <a:pPr lvl="0"/>
            <a:r>
              <a:rPr lang="ru-RU" dirty="0"/>
              <a:t>Масса Юпитера (из группы планет-гигантов) в 317,8 раз больше массы Земли.</a:t>
            </a:r>
          </a:p>
        </p:txBody>
      </p:sp>
      <p:pic>
        <p:nvPicPr>
          <p:cNvPr id="2050" name="Picture 2" descr="https://ds04.infourok.ru/uploads/ex/0c01/0014f390-183ac768/img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24" t="2437" r="3665" b="5164"/>
          <a:stretch/>
        </p:blipFill>
        <p:spPr bwMode="auto">
          <a:xfrm>
            <a:off x="2051720" y="3860732"/>
            <a:ext cx="5040560" cy="37274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4064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6600"/>
                </a:solidFill>
              </a:rPr>
              <a:t>Интересные факты о планете Земля.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Впервые определить размер  Земли попытался древнегреческий учёный Эратосфен. Измеряя с помощью палки тень в разных городах Греции и сравнивая результаты, он получил формулу вычисления объёма Земли.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Итальянский физик, механик и астроном Галилео Галилей открыл в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XVII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веке закон свободного падения.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Исаак Ньютон открыл закон гравитации, согласно которому сила притяжения двух тел прямо пропорциональна их массе и обратно пропорциональна квадрату расстояния между ними.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/>
          <a:srcRect l="24648" r="28391"/>
          <a:stretch/>
        </p:blipFill>
        <p:spPr>
          <a:xfrm>
            <a:off x="971600" y="4725144"/>
            <a:ext cx="1320300" cy="1581474"/>
          </a:xfrm>
          <a:prstGeom prst="rect">
            <a:avLst/>
          </a:prstGeom>
        </p:spPr>
      </p:pic>
      <p:pic>
        <p:nvPicPr>
          <p:cNvPr id="5" name="Picture 2" descr="https://top10a.ru/wp-content/uploads/2020/01/scale_1200-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556446"/>
            <a:ext cx="1559303" cy="23015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4558057"/>
            <a:ext cx="1791400" cy="22999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1976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6600"/>
                </a:solidFill>
              </a:rPr>
              <a:t>Интересные факты о планете Земля.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dirty="0"/>
              <a:t>Возраст Земли: около 4550 млн. лет.</a:t>
            </a:r>
          </a:p>
          <a:p>
            <a:pPr lvl="0"/>
            <a:r>
              <a:rPr lang="ru-RU" sz="2400" dirty="0"/>
              <a:t>Диаметр составляет 12417 км (расстояние от Северного полюса до Южного полюса Земли).</a:t>
            </a:r>
          </a:p>
          <a:p>
            <a:pPr lvl="0"/>
            <a:r>
              <a:rPr lang="ru-RU" sz="2400" dirty="0"/>
              <a:t>Окружность по экватору: 40076 км.</a:t>
            </a:r>
          </a:p>
        </p:txBody>
      </p:sp>
      <p:pic>
        <p:nvPicPr>
          <p:cNvPr id="4" name="Picture 2" descr="https://get.wallhere.com/photo/digital-art-planet-space-sky-Earth-space-art-Moon-atmosphere-atmosphere-of-earth-outer-space-astronomical-object-2479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573016"/>
            <a:ext cx="4628882" cy="28930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5861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913</Words>
  <Application>Microsoft Office PowerPoint</Application>
  <PresentationFormat>Экран (4:3)</PresentationFormat>
  <Paragraphs>77</Paragraphs>
  <Slides>22</Slides>
  <Notes>0</Notes>
  <HiddenSlides>3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Информационно-исследовательский проект по физике: « Планета Земля, ее основные характеристики» </vt:lpstr>
      <vt:lpstr>Актуальность проекта.</vt:lpstr>
      <vt:lpstr> </vt:lpstr>
      <vt:lpstr> </vt:lpstr>
      <vt:lpstr>Интересные факты о планете Земля. </vt:lpstr>
      <vt:lpstr>Интересные факты о планете Земля. </vt:lpstr>
      <vt:lpstr>Интересные факты о планете Земля. </vt:lpstr>
      <vt:lpstr>Интересные факты о планете Земля. </vt:lpstr>
      <vt:lpstr>Интересные факты о планете Земля. </vt:lpstr>
      <vt:lpstr>Интересные факты о планете Земля. </vt:lpstr>
      <vt:lpstr>Интересные факты о планете Земля. </vt:lpstr>
      <vt:lpstr>Интересные факты о планете Земля. </vt:lpstr>
      <vt:lpstr>Интересные факты о планете Земля. </vt:lpstr>
      <vt:lpstr>Интересные факты о планете Земля. </vt:lpstr>
      <vt:lpstr>Интересные факты о планете Земля. </vt:lpstr>
      <vt:lpstr>Интересные факты о планете Земля.</vt:lpstr>
      <vt:lpstr>Экспериментальная часть проекта №1.</vt:lpstr>
      <vt:lpstr>Экспериментальная часть проекта №2.</vt:lpstr>
      <vt:lpstr>Сравнение</vt:lpstr>
      <vt:lpstr>Заключение.</vt:lpstr>
      <vt:lpstr>Источники: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 по физике: « Планета Земля, ее основные характеристики»</dc:title>
  <dc:creator>Шумилина ИА</dc:creator>
  <cp:lastModifiedBy>Шумилина ИА</cp:lastModifiedBy>
  <cp:revision>23</cp:revision>
  <dcterms:created xsi:type="dcterms:W3CDTF">2021-04-22T11:00:37Z</dcterms:created>
  <dcterms:modified xsi:type="dcterms:W3CDTF">2022-05-13T06:02:22Z</dcterms:modified>
</cp:coreProperties>
</file>