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71" r:id="rId10"/>
    <p:sldId id="266" r:id="rId11"/>
    <p:sldId id="265" r:id="rId12"/>
    <p:sldId id="267" r:id="rId13"/>
    <p:sldId id="268" r:id="rId14"/>
    <p:sldId id="272" r:id="rId15"/>
    <p:sldId id="264" r:id="rId16"/>
    <p:sldId id="269" r:id="rId17"/>
    <p:sldId id="273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5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ПО ПРЕДМЕТУ «БИОЛОГИЯ»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</a:t>
            </a:r>
          </a:p>
          <a:p>
            <a:pPr>
              <a:buNone/>
            </a:pPr>
            <a:r>
              <a:rPr lang="ru-RU" sz="4400" dirty="0" smtClean="0"/>
              <a:t>                   </a:t>
            </a:r>
            <a:r>
              <a:rPr lang="ru-RU" sz="4400" u="sng" dirty="0" smtClean="0">
                <a:solidFill>
                  <a:schemeClr val="accent3">
                    <a:lumMod val="75000"/>
                  </a:schemeClr>
                </a:solidFill>
              </a:rPr>
              <a:t>«ЁЛКА </a:t>
            </a:r>
          </a:p>
          <a:p>
            <a:pPr algn="ctr">
              <a:buNone/>
            </a:pPr>
            <a:r>
              <a:rPr lang="ru-RU" sz="4400" u="sng" dirty="0" smtClean="0">
                <a:solidFill>
                  <a:schemeClr val="accent3">
                    <a:lumMod val="75000"/>
                  </a:schemeClr>
                </a:solidFill>
              </a:rPr>
              <a:t>НА</a:t>
            </a:r>
          </a:p>
          <a:p>
            <a:pPr algn="ctr">
              <a:buNone/>
            </a:pPr>
            <a:r>
              <a:rPr lang="ru-RU" sz="4400" u="sng" dirty="0" smtClean="0">
                <a:solidFill>
                  <a:schemeClr val="accent3">
                    <a:lumMod val="75000"/>
                  </a:schemeClr>
                </a:solidFill>
              </a:rPr>
              <a:t> ПОДОКОННИКЕ»</a:t>
            </a:r>
          </a:p>
          <a:p>
            <a:endParaRPr lang="ru-RU" sz="4400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algn="r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algn="r">
              <a:buNone/>
            </a:pPr>
            <a:r>
              <a:rPr lang="ru-RU" sz="1800" dirty="0" smtClean="0">
                <a:latin typeface="Comic Sans MS" pitchFamily="66" charset="0"/>
              </a:rPr>
              <a:t>ВЫПОЛНИЛ</a:t>
            </a:r>
          </a:p>
          <a:p>
            <a:pPr algn="r">
              <a:buNone/>
            </a:pPr>
            <a:r>
              <a:rPr lang="ru-RU" sz="1800" dirty="0" smtClean="0">
                <a:latin typeface="Comic Sans MS" pitchFamily="66" charset="0"/>
              </a:rPr>
              <a:t>УЧЕНИК 5Б КЛАССА</a:t>
            </a:r>
          </a:p>
          <a:p>
            <a:pPr algn="r">
              <a:buNone/>
            </a:pPr>
            <a:r>
              <a:rPr lang="ru-RU" sz="1800" dirty="0" smtClean="0">
                <a:latin typeface="Comic Sans MS" pitchFamily="66" charset="0"/>
              </a:rPr>
              <a:t>МОУ «СОШ «ЛЕСНОВСКИЙ ЦО»</a:t>
            </a:r>
          </a:p>
          <a:p>
            <a:pPr algn="r">
              <a:buNone/>
            </a:pPr>
            <a:r>
              <a:rPr lang="ru-RU" sz="1800" dirty="0" smtClean="0">
                <a:latin typeface="Comic Sans MS" pitchFamily="66" charset="0"/>
              </a:rPr>
              <a:t>ГУСАК ВАЛЕРИЙ</a:t>
            </a:r>
          </a:p>
          <a:p>
            <a:pPr algn="r">
              <a:buNone/>
            </a:pPr>
            <a:r>
              <a:rPr lang="ru-RU" sz="1800" dirty="0" smtClean="0">
                <a:latin typeface="Comic Sans MS" pitchFamily="66" charset="0"/>
              </a:rPr>
              <a:t>УЧИТЕЛЬ: ВОРОББЬЕВА Е.М. 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так выросла корневая система!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8" y="2133600"/>
            <a:ext cx="5572164" cy="643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3"/>
                </a:solidFill>
              </a:rPr>
              <a:t>Нахожу место для посадки и подготавливаю посадочное место.</a:t>
            </a:r>
            <a:endParaRPr lang="ru-RU" i="1" dirty="0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3131344"/>
            <a:ext cx="3028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6150" y="3131344"/>
            <a:ext cx="3028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ПОСАДИЛ ЁЛОЧКУ И ПОЛИЛ. СУПЕР!</a:t>
            </a:r>
            <a:endParaRPr lang="ru-RU" b="1" i="1" dirty="0">
              <a:solidFill>
                <a:schemeClr val="accent3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3131344"/>
            <a:ext cx="3028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6150" y="3131344"/>
            <a:ext cx="3028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Расти большая и пушистая!</a:t>
            </a:r>
            <a:endParaRPr lang="ru-RU" b="1" i="1" dirty="0">
              <a:solidFill>
                <a:schemeClr val="accent3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217" y="2133600"/>
            <a:ext cx="4525566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3"/>
                </a:solidFill>
              </a:rPr>
              <a:t>ПОСЛЕДОВАТЕЛЬНОСТЬ ДЕЙСТВИЙ ПРИ ВЫСАДКИ РАСТЕНИЯ В ГРУНТ</a:t>
            </a:r>
            <a:endParaRPr lang="ru-RU" sz="4000" b="1" i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	</a:t>
            </a:r>
            <a:r>
              <a:rPr lang="ru-RU" sz="3400" i="1" dirty="0" smtClean="0"/>
              <a:t>На дно вырытой ямы для обеспечения дренажа укладываются осколки кирпича. Сверху насыпается почва. Для этой цели подойдет земля из леса, смешанная с перегноем. Растение помещается в яму вместе с земляным комом. Корневая шейка ни в коем случае не должна быть углублена в почву, правильно ее расположить вровень с поверхностью земли. Осторожно прикрыть корни грунтом и слегка уплотнить. Важно сохранить при пересадке изначальное положение дерева относительно сторон света. Для этого надо сделать отметку с одной из сторон дерева, чтобы потом ориентироваться по этому признаку. Вокруг дерева сделать земляной валик для задержки поливочной воды и формирования приствольного круга для укладки мульчи из щепок и опилок с целью защиты от морозов, пересыхания и грызунов. В первое время после посадки саженцу необходим регулярный полив и уход. Летом почву под деревом надо поливать, а зимой этого делать не нужно.</a:t>
            </a:r>
            <a:endParaRPr lang="ru-RU" sz="34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5800744" cy="751549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accent3">
                    <a:lumMod val="75000"/>
                  </a:schemeClr>
                </a:solidFill>
              </a:rPr>
              <a:t>ЖИВИ, ЛЕС!</a:t>
            </a:r>
            <a:endParaRPr lang="ru-RU" sz="4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её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8" y="1785918"/>
            <a:ext cx="3833812" cy="68062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571604"/>
            <a:ext cx="2256235" cy="7215237"/>
          </a:xfrm>
        </p:spPr>
        <p:txBody>
          <a:bodyPr>
            <a:normAutofit lnSpcReduction="10000"/>
          </a:bodyPr>
          <a:lstStyle/>
          <a:p>
            <a:r>
              <a:rPr lang="ru-RU" sz="1800" i="1" dirty="0" smtClean="0"/>
              <a:t>В нашем городе ежегодно проводиться акции по посадке деревьев: «ЖИВИ,ЛЕС» и «ЛЕС ПОБЕДЫ».</a:t>
            </a:r>
          </a:p>
          <a:p>
            <a:r>
              <a:rPr lang="ru-RU" sz="1800" i="1" dirty="0" smtClean="0"/>
              <a:t>Часто высаживаются и ёлочки .В питомниках специально выращивают разные деревья и кусты .Ёлочки выращивают из собранных </a:t>
            </a:r>
            <a:r>
              <a:rPr lang="ru-RU" sz="1800" i="1" dirty="0" err="1" smtClean="0"/>
              <a:t>семян.Семена</a:t>
            </a:r>
            <a:r>
              <a:rPr lang="ru-RU" sz="1800" i="1" dirty="0" smtClean="0"/>
              <a:t> высевают на </a:t>
            </a:r>
            <a:r>
              <a:rPr lang="ru-RU" sz="1800" i="1" dirty="0" err="1" smtClean="0"/>
              <a:t>гряды.Всходы</a:t>
            </a:r>
            <a:r>
              <a:rPr lang="ru-RU" sz="1800" i="1" dirty="0" smtClean="0"/>
              <a:t>  </a:t>
            </a:r>
            <a:r>
              <a:rPr lang="ru-RU" sz="1800" i="1" dirty="0" err="1" smtClean="0"/>
              <a:t>притеняют</a:t>
            </a:r>
            <a:r>
              <a:rPr lang="ru-RU" sz="1800" i="1" dirty="0" smtClean="0"/>
              <a:t> от горячих лучей солнца щитами. Так же в питомниках выращивают Новогодние ёлки.</a:t>
            </a:r>
            <a:endParaRPr 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3"/>
                </a:solidFill>
              </a:rPr>
              <a:t>В прошлом году мы посадили кедры.</a:t>
            </a:r>
            <a:endParaRPr lang="ru-RU" i="1" dirty="0">
              <a:solidFill>
                <a:schemeClr val="accent3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217" y="2133600"/>
            <a:ext cx="4525566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6545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ВЫВОДЫ</a:t>
            </a:r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	</a:t>
            </a:r>
            <a:r>
              <a:rPr lang="ru-RU" sz="2400" i="1" dirty="0" smtClean="0"/>
              <a:t>Для того чтобы помочь природе,  надо совсем немного! </a:t>
            </a:r>
          </a:p>
          <a:p>
            <a:pPr>
              <a:buNone/>
            </a:pPr>
            <a:r>
              <a:rPr lang="ru-RU" sz="2400" i="1" dirty="0" smtClean="0"/>
              <a:t>	Вот так наша семья вносит свой вклад в сохранение видового разнообразия лесов. </a:t>
            </a:r>
          </a:p>
          <a:p>
            <a:pPr>
              <a:buNone/>
            </a:pPr>
            <a:r>
              <a:rPr lang="ru-RU" sz="2400" i="1" dirty="0" smtClean="0"/>
              <a:t>	А еще наша ель будет расти, крепнуть и радовать нас не только в период новогодних праздников, а круглый год!</a:t>
            </a:r>
          </a:p>
          <a:p>
            <a:endParaRPr lang="ru-RU" sz="2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СОДЕРЖАННИЕ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</a:p>
          <a:p>
            <a:r>
              <a:rPr lang="ru-RU" dirty="0" smtClean="0"/>
              <a:t>ПОСТАНОВКА ПРОБЛЕМЫ</a:t>
            </a:r>
          </a:p>
          <a:p>
            <a:r>
              <a:rPr lang="ru-RU" dirty="0" smtClean="0"/>
              <a:t>ЦЕЛИ И ЗАДАЧИ</a:t>
            </a:r>
          </a:p>
          <a:p>
            <a:r>
              <a:rPr lang="ru-RU" dirty="0" smtClean="0"/>
              <a:t>ПОИСК РЕШЕНИЙ</a:t>
            </a:r>
          </a:p>
          <a:p>
            <a:r>
              <a:rPr lang="ru-RU" dirty="0" smtClean="0"/>
              <a:t>ПЛАНИРОВАНИЕ РАБОТЫ</a:t>
            </a:r>
          </a:p>
          <a:p>
            <a:r>
              <a:rPr lang="ru-RU" dirty="0" smtClean="0"/>
              <a:t>ИТОГ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ЭТО МОЯ ЁЛКА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ёл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74" y="2133601"/>
            <a:ext cx="4357718" cy="603461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3"/>
                </a:solidFill>
              </a:rPr>
              <a:t>ПОСТАНОВКА ПРОБЛЕМЫ</a:t>
            </a:r>
            <a:endParaRPr lang="ru-RU" sz="4000" b="1" i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-Многочисленная незаконная вырубка леса.</a:t>
            </a:r>
          </a:p>
          <a:p>
            <a:pPr>
              <a:buNone/>
            </a:pPr>
            <a:r>
              <a:rPr lang="ru-RU" dirty="0" smtClean="0"/>
              <a:t>Многие семьи на Новый год украшают свои дома и квартиры зелёными красавицами из леса , но не все покупают их на ёлочных базарах . Так же после этого праздника все эти зеленые красавицы просто выкидываются!</a:t>
            </a:r>
          </a:p>
          <a:p>
            <a:pPr>
              <a:buNone/>
            </a:pPr>
            <a:r>
              <a:rPr lang="ru-RU" dirty="0" smtClean="0"/>
              <a:t> И это очень обидно!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3481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Последствия новогодних праздников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4714876"/>
            <a:ext cx="6240186" cy="378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6" y="1142976"/>
            <a:ext cx="62151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7679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</a:t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u="sng" dirty="0" smtClean="0"/>
              <a:t>Цель: </a:t>
            </a:r>
            <a:br>
              <a:rPr lang="ru-RU" u="sng" dirty="0" smtClean="0"/>
            </a:br>
            <a:r>
              <a:rPr lang="ru-RU" sz="2700" i="1" dirty="0" smtClean="0">
                <a:latin typeface="+mn-lt"/>
              </a:rPr>
              <a:t>-Сохранение разнообразия лесов.</a:t>
            </a:r>
            <a:br>
              <a:rPr lang="ru-RU" sz="2700" i="1" dirty="0" smtClean="0">
                <a:latin typeface="+mn-lt"/>
              </a:rPr>
            </a:br>
            <a:r>
              <a:rPr lang="ru-RU" sz="2700" i="1" dirty="0" smtClean="0">
                <a:latin typeface="+mn-lt"/>
              </a:rPr>
              <a:t>-Вырастить в огороде свою ёлочку</a:t>
            </a:r>
            <a:endParaRPr lang="ru-RU" sz="2700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857357"/>
            <a:ext cx="6172200" cy="63108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 </a:t>
            </a:r>
            <a:r>
              <a:rPr lang="ru-RU" sz="3600" u="sng" dirty="0" smtClean="0"/>
              <a:t>ПОИСК РЕШЕНИЯ</a:t>
            </a:r>
          </a:p>
          <a:p>
            <a:pPr>
              <a:buNone/>
            </a:pPr>
            <a:r>
              <a:rPr lang="ru-RU" sz="2400" i="1" dirty="0" smtClean="0"/>
              <a:t>-Покупка маленькой живой ёлочки в магазине.</a:t>
            </a:r>
          </a:p>
          <a:p>
            <a:pPr>
              <a:buNone/>
            </a:pPr>
            <a:r>
              <a:rPr lang="ru-RU" sz="2400" i="1" dirty="0" smtClean="0"/>
              <a:t>-Выращивание ёлки в горшке на подоконнике в зимний период.</a:t>
            </a:r>
          </a:p>
          <a:p>
            <a:pPr>
              <a:buNone/>
            </a:pPr>
            <a:r>
              <a:rPr lang="ru-RU" sz="2400" i="1" dirty="0" smtClean="0"/>
              <a:t>     </a:t>
            </a:r>
          </a:p>
          <a:p>
            <a:pPr>
              <a:buNone/>
            </a:pPr>
            <a:r>
              <a:rPr lang="ru-RU" sz="3600" i="1" dirty="0" smtClean="0"/>
              <a:t>      </a:t>
            </a:r>
            <a:r>
              <a:rPr lang="ru-RU" sz="3600" u="sng" dirty="0" smtClean="0"/>
              <a:t>ПЛАНИРОВАНИЕ РАБОТЫ</a:t>
            </a:r>
          </a:p>
          <a:p>
            <a:pPr>
              <a:buNone/>
            </a:pPr>
            <a:r>
              <a:rPr lang="ru-RU" sz="2400" i="1" dirty="0" smtClean="0"/>
              <a:t>-Пересадка ёлки в большой горшок , с хорошей землей.</a:t>
            </a:r>
          </a:p>
          <a:p>
            <a:pPr>
              <a:buNone/>
            </a:pPr>
            <a:r>
              <a:rPr lang="ru-RU" sz="2400" i="1" dirty="0" smtClean="0"/>
              <a:t>-Контроль полива и влажности.</a:t>
            </a:r>
          </a:p>
          <a:p>
            <a:pPr>
              <a:buNone/>
            </a:pPr>
            <a:r>
              <a:rPr lang="ru-RU" sz="2400" i="1" dirty="0" smtClean="0"/>
              <a:t>-Подкормка растения.</a:t>
            </a:r>
          </a:p>
          <a:p>
            <a:pPr>
              <a:buNone/>
            </a:pPr>
            <a:r>
              <a:rPr lang="ru-RU" sz="2400" i="1" dirty="0" smtClean="0"/>
              <a:t>-Выбор подходящего места посадки в открытый грунт.</a:t>
            </a:r>
          </a:p>
          <a:p>
            <a:pPr>
              <a:buNone/>
            </a:pPr>
            <a:r>
              <a:rPr lang="ru-RU" sz="2400" i="1" dirty="0" smtClean="0"/>
              <a:t>-Высаживание елки по правилам.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547664"/>
            <a:ext cx="6172200" cy="295232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 ТЕМА 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«ЁЛКА НА ПОДОКОННИКЕ»</a:t>
            </a:r>
            <a:r>
              <a:rPr lang="ru-RU" b="1" i="1" dirty="0" smtClean="0"/>
              <a:t> </a:t>
            </a:r>
            <a:br>
              <a:rPr lang="ru-RU" b="1" i="1" dirty="0" smtClean="0"/>
            </a:br>
            <a:r>
              <a:rPr lang="ru-RU" sz="3100" i="1" dirty="0" smtClean="0"/>
              <a:t>После Новогодних </a:t>
            </a:r>
            <a:r>
              <a:rPr lang="ru-RU" sz="3100" i="1" dirty="0" err="1" smtClean="0"/>
              <a:t>праздников,я</a:t>
            </a:r>
            <a:r>
              <a:rPr lang="ru-RU" sz="3100" i="1" dirty="0" smtClean="0"/>
              <a:t> увидел в магазине на распродаже </a:t>
            </a:r>
            <a:r>
              <a:rPr lang="ru-RU" sz="3100" i="1" dirty="0" err="1" smtClean="0"/>
              <a:t>маленькую,живую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елочку,и</a:t>
            </a:r>
            <a:r>
              <a:rPr lang="ru-RU" sz="3100" i="1" dirty="0" smtClean="0"/>
              <a:t> подумал:  «НАДО БРАТЬ!». Весной посажу её в </a:t>
            </a:r>
            <a:r>
              <a:rPr lang="ru-RU" sz="3100" i="1" dirty="0" err="1" smtClean="0"/>
              <a:t>огороде,а</a:t>
            </a:r>
            <a:r>
              <a:rPr lang="ru-RU" sz="3100" i="1" dirty="0" smtClean="0"/>
              <a:t> пока пусть зимует на подоконнике.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ёл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8840" y="5148064"/>
            <a:ext cx="3294128" cy="359359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276990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 smtClean="0"/>
              <a:t>За эти 4 месяца она выросла на 7 см.</a:t>
            </a:r>
            <a:br>
              <a:rPr lang="ru-RU" sz="2400" i="1" dirty="0" smtClean="0"/>
            </a:br>
            <a:r>
              <a:rPr lang="ru-RU" sz="2400" i="1" dirty="0" smtClean="0"/>
              <a:t>Я ухаживал за ней: контролировал полив , рыхлил землю и опрыскивал . Так же я её защищал от кота , он пытался все время ее выкопать.</a:t>
            </a:r>
            <a:endParaRPr lang="ru-RU" sz="24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3071802"/>
            <a:ext cx="302895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6" y="3071802"/>
            <a:ext cx="302895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395536"/>
            <a:ext cx="6254452" cy="89344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ЖИВАЯ ЕЛЬ: УХОД ДОМА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187625"/>
            <a:ext cx="6172200" cy="698059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/>
              <a:t>После пересадки </a:t>
            </a:r>
            <a:r>
              <a:rPr lang="ru-RU" b="1" i="1" dirty="0" smtClean="0"/>
              <a:t>живой ели в новый горшок</a:t>
            </a:r>
            <a:r>
              <a:rPr lang="ru-RU" i="1" dirty="0" smtClean="0"/>
              <a:t> замочите горшок целиком в большей емкости с водой на несколько часов (например, в большой раковине), чтобы земляной ком </a:t>
            </a:r>
            <a:r>
              <a:rPr lang="ru-RU" b="1" i="1" dirty="0" smtClean="0"/>
              <a:t>живой елки</a:t>
            </a:r>
            <a:r>
              <a:rPr lang="ru-RU" i="1" dirty="0" smtClean="0"/>
              <a:t> полностью промок. Затем слейте лишнюю воду через дренажные отверстия. Теперь можно поместить </a:t>
            </a:r>
            <a:r>
              <a:rPr lang="ru-RU" b="1" i="1" dirty="0" smtClean="0"/>
              <a:t>горшок с живой елкой</a:t>
            </a:r>
            <a:r>
              <a:rPr lang="ru-RU" i="1" dirty="0" smtClean="0"/>
              <a:t> в большое красивое кашпо. Если позволяет кашпо, насыпьте слой гравия или дренажных гранул на дно и налейте воды, которая будет испаряться и немного поднимать уровень влажности около </a:t>
            </a:r>
            <a:r>
              <a:rPr lang="ru-RU" b="1" i="1" dirty="0" smtClean="0"/>
              <a:t>живой елки</a:t>
            </a:r>
            <a:r>
              <a:rPr lang="ru-RU" i="1" dirty="0" smtClean="0"/>
              <a:t>.</a:t>
            </a:r>
          </a:p>
          <a:p>
            <a:pPr algn="just"/>
            <a:r>
              <a:rPr lang="ru-RU" i="1" dirty="0" smtClean="0"/>
              <a:t>Теперь можно установить </a:t>
            </a:r>
            <a:r>
              <a:rPr lang="ru-RU" b="1" i="1" dirty="0" smtClean="0"/>
              <a:t>живую новогоднюю елку</a:t>
            </a:r>
            <a:r>
              <a:rPr lang="ru-RU" i="1" dirty="0" smtClean="0"/>
              <a:t> на предназначенное для нее место в комнате. Не ставьте </a:t>
            </a:r>
            <a:r>
              <a:rPr lang="ru-RU" b="1" i="1" dirty="0" smtClean="0"/>
              <a:t>живую растущую елку</a:t>
            </a:r>
            <a:r>
              <a:rPr lang="ru-RU" i="1" dirty="0" smtClean="0"/>
              <a:t> рядом с источником тепла (камином, печью или радиатором)!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284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 ПО ПРЕДМЕТУ «БИОЛОГИЯ»</vt:lpstr>
      <vt:lpstr>СОДЕРЖАННИЕ</vt:lpstr>
      <vt:lpstr>ЭТО МОЯ ЁЛКА </vt:lpstr>
      <vt:lpstr>ПОСТАНОВКА ПРОБЛЕМЫ</vt:lpstr>
      <vt:lpstr>Последствия новогодних праздников</vt:lpstr>
      <vt:lpstr>                         Цель:  -Сохранение разнообразия лесов. -Вырастить в огороде свою ёлочку</vt:lpstr>
      <vt:lpstr>  ТЕМА  «ЁЛКА НА ПОДОКОННИКЕ»  После Новогодних праздников,я увидел в магазине на распродаже маленькую,живую елочку,и подумал:  «НАДО БРАТЬ!». Весной посажу её в огороде,а пока пусть зимует на подоконнике. </vt:lpstr>
      <vt:lpstr>За эти 4 месяца она выросла на 7 см. Я ухаживал за ней: контролировал полив , рыхлил землю и опрыскивал . Так же я её защищал от кота , он пытался все время ее выкопать.</vt:lpstr>
      <vt:lpstr>ЖИВАЯ ЕЛЬ: УХОД ДОМА </vt:lpstr>
      <vt:lpstr>Вот так выросла корневая система!</vt:lpstr>
      <vt:lpstr>Нахожу место для посадки и подготавливаю посадочное место.</vt:lpstr>
      <vt:lpstr>ПОСАДИЛ ЁЛОЧКУ И ПОЛИЛ. СУПЕР!</vt:lpstr>
      <vt:lpstr>Расти большая и пушистая!</vt:lpstr>
      <vt:lpstr>ПОСЛЕДОВАТЕЛЬНОСТЬ ДЕЙСТВИЙ ПРИ ВЫСАДКИ РАСТЕНИЯ В ГРУНТ</vt:lpstr>
      <vt:lpstr>ЖИВИ, ЛЕС!</vt:lpstr>
      <vt:lpstr>В прошлом году мы посадили кедры.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ПРЕДМЕТУ «БИОЛОГИЯ»</dc:title>
  <dc:creator>Катя</dc:creator>
  <cp:lastModifiedBy>Боровкова ЛВ</cp:lastModifiedBy>
  <cp:revision>25</cp:revision>
  <dcterms:created xsi:type="dcterms:W3CDTF">2020-05-17T10:05:45Z</dcterms:created>
  <dcterms:modified xsi:type="dcterms:W3CDTF">2020-05-20T11:23:13Z</dcterms:modified>
</cp:coreProperties>
</file>