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5" r:id="rId2"/>
    <p:sldId id="286" r:id="rId3"/>
    <p:sldId id="258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4" r:id="rId15"/>
    <p:sldId id="275" r:id="rId16"/>
    <p:sldId id="277" r:id="rId17"/>
    <p:sldId id="279" r:id="rId18"/>
    <p:sldId id="289" r:id="rId19"/>
    <p:sldId id="29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0" autoAdjust="0"/>
    <p:restoredTop sz="94444" autoAdjust="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CC43-4FE0-475E-897E-D9C1F7FB2BA2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2FFEC-16B9-4EFA-B85E-6249E52376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362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FFEC-16B9-4EFA-B85E-6249E523765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FFEC-16B9-4EFA-B85E-6249E523765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FFEC-16B9-4EFA-B85E-6249E523765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lers.narod.ru/nevsky/ledpob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uga.lekks.ru/aleksandr_nevski/pic/index/1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ukrcenter.com/gallery/images/_GAL2/18_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21.radikal.ru/0802/94/96ffb376c6f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40.radikal.ru/i087/0809/4f/dbd42c20f318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tzona.net/public/users/img/img_852772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um.comics.com.ua/files/4_11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andrin.ru/2007/data/catalog/soldatiki/2006-2007/collection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rod.tomsk.ru/uploads/28460/1235130133/main_battl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Сергей Юдин 6б 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Коптелов</a:t>
            </a:r>
            <a:r>
              <a:rPr lang="ru-RU" dirty="0" smtClean="0"/>
              <a:t> В.  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Князь Александр Невский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видим схему сражения. Немецкие рыцари для атаки выстроились в форме тупого клина, который русские назвали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«свиньей».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Такой порядок не раз помогал рыцарям прорывать строй противника и громить его по частям. Но Александр Невский смог обмануть врага. Князь сосредоточил свои основные силы не в центре, куда была направлена основная мощь рыцарей, а на флангах. Это позволило ему окружить и уничтожить противника.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10 из 1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10445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302359"/>
            <a:ext cx="4176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Закованные в тяжелые доспехи рыцари врезались в русское войско и решили, что победа уже за ними. Но внезапно их атаковали с флангов главные силы русских дружин – конники и лучники. Спасаясь бегством, рыцари в панике стали отступать на лед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Чудского озера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Здесь они и нашли свою могилу.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613"/>
            <a:ext cx="432048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0"/>
            <a:ext cx="4355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Князь Александр Ярославович был православным человеком и непобедимым  в открытом бою. Полководцу предстояло одержать наивысшую победу — над самим собой, показать редчайшую и труднейшую добродетель: смирить себя, заглушить голос самолюбия 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ценой унижений защитить и сохранить Родину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Он поклонится Батыю в интересах Родины. В этом заключается наивысший подвиг Александра Невского.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Картинка 6 из 2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99541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1703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Внешнеполитические принципы великого князя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«Не в силе Бог, а в правде».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«Жить не преступая в чужие части».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«Кто с мечом к нам придет - от меча и погибнет». 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«Крепить оборону на Западе, а друзей искать на Востоке» .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189 из 2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Именем Александра Невского названы улицы, переулки, площади. Ему посвящены православные храмы, он является небесным покровителем Петербурга.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3" descr="C:\Documents and Settings\Алексей.1MOJ\Рабочий стол\Рис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29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56576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Свя́то-Тро́ицкая Алекса́ндро-Не́вская ла́вра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Алексей.1MOJ\Рабочий стол\Рис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40"/>
            <a:ext cx="4680520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85293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Собор Александра Невского — русский православный собор в Нижнем Новгороде, построенный до 1880 года по проекту архитектора Л. В. Даля.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4" descr="C:\Documents and Settings\Алексей.1MOJ\Рабочий стол\Рис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3" y="188640"/>
            <a:ext cx="28803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99784" y="3501008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Часовня Александра Невского (Барнаул)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6" descr="C:\Documents and Settings\Алексей.1MOJ\Рабочий стол\Рис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Documents and Settings\Алексей.1MOJ\Рабочий стол\Рис9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88024" y="3501008"/>
            <a:ext cx="2376264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08304" y="5380672"/>
            <a:ext cx="1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Часовня Александра Невского в Коломягах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373216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Собор во имя Александра Невского (Новосибирск)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Алексей.1MOJ\Рабочий стол\Рис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9" y="260648"/>
            <a:ext cx="3676972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77072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Памятник Александру Невскому в Санкт-Петербурге на площади Александра Невского перед Александро-Невской лаврой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 descr="C:\Documents and Settings\Алексей.1MOJ\Рабочий стол\Рис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384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5949280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в Санкт-Петербурге (Усть-Ижора)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Орден Александра Невского                   Орден Святого Александра Невского</a:t>
            </a:r>
          </a:p>
        </p:txBody>
      </p:sp>
      <p:pic>
        <p:nvPicPr>
          <p:cNvPr id="5" name="Содержимое 3" descr="AlexNevskyOrd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76672"/>
            <a:ext cx="3810000" cy="4019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08920"/>
            <a:ext cx="3456384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54967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Estrangelo Edessa" pitchFamily="66"/>
                <a:cs typeface="Arial" pitchFamily="34" charset="0"/>
              </a:rPr>
              <a:t>Орден Был Учреждён Указом Президиума Верховного Совета СССР От 29 Июля 1942, Одновременно С Орденами Суворова И Кутузова, Для Награждения Командного Состава Красной Армии За Выдающиеся Заслуги В Организации И Руководстве Боевыми Операциями И За Достигнутые В Результате Этих Операций Успехи В Боях За Родину.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Орден Святого Александра Невского — государственная награда Российской империи с 1725 до 1917 года. Учреждён Екатериной I и стал третьим российским орденом после ордена Св. Андрея Первозванного и женского ордена Св. Великомученицы Екатерины.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познакомился с биографией Александра Невского </a:t>
            </a:r>
          </a:p>
          <a:p>
            <a:r>
              <a:rPr lang="ru-RU" dirty="0" smtClean="0"/>
              <a:t>Я узнал о победах в Невской битве и Ледовом побоище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Интенет</a:t>
            </a:r>
            <a:r>
              <a:rPr lang="ru-RU" dirty="0" smtClean="0"/>
              <a:t> ресурсы </a:t>
            </a:r>
          </a:p>
          <a:p>
            <a:r>
              <a:rPr lang="ru-RU" dirty="0" smtClean="0"/>
              <a:t>Энциклопедия </a:t>
            </a:r>
            <a:r>
              <a:rPr lang="en-US" dirty="0" smtClean="0"/>
              <a:t>“</a:t>
            </a:r>
            <a:r>
              <a:rPr lang="ru-RU" dirty="0" smtClean="0"/>
              <a:t>Александр Невский</a:t>
            </a:r>
            <a:r>
              <a:rPr lang="en-US" dirty="0" smtClean="0"/>
              <a:t>”</a:t>
            </a:r>
            <a:endParaRPr lang="ru-RU" smtClean="0"/>
          </a:p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1 Познакомиться с биографией Александра невского </a:t>
            </a:r>
          </a:p>
          <a:p>
            <a:pPr>
              <a:buNone/>
            </a:pPr>
            <a:r>
              <a:rPr lang="ru-RU" dirty="0" smtClean="0"/>
              <a:t>   2 Рассказать о Невской битве </a:t>
            </a:r>
          </a:p>
          <a:p>
            <a:pPr>
              <a:buNone/>
            </a:pPr>
            <a:r>
              <a:rPr lang="ru-RU" dirty="0" smtClean="0"/>
              <a:t>  3 Рассказать о Ледовом побоище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 из 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91614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36510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XIII веке Русь переживала очень тяжелые времена. Она была раздроблена, русские князья непрерывно воевали между собой. Этой слабостью и раздробленностью воспользовались монгольские завоеватели. Они разоряли русские города, уводили в рабство сотни тысячи людей.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7667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«Повесть о житии и о храбрости благоверного и великого князя Александра»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348880"/>
            <a:ext cx="3707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"И была сеча великая с латинянами, и перебил их бесчисленное множество, и самому предводителю возложил печать на лицо острым копьем».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За эту победу на реке Неве народ назвал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Александра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Невским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Картинка 3 из 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320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6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мая 1220 года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семье Ярослава Всеволодовича, сына князя Всеволода Большое Гнездо в Переславле – Залесском. Он не был высокого роста, но был сильным и выносливым. Александр с детства имел представление о военной стратегии. Он уже в детстве знал о подвигах Александра Македонского. Кроме того князь овладел всеми видами боевых искусств. Он владел мечом, копьём, саблей, булавой. Он не проиграл ни одного сражения, атаковал меньшими силами и умел вдохновлять своих воинов. Он имел лучшее в Европе войско.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Александр Невский - картина Павла Кор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74421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92696"/>
            <a:ext cx="4211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1240 г. множество шведских кораблей подошло к Неве под командованием Биргера. Александр, ему не было тогда еще 20 лет, долго молился в новгородском храме Святой Софии. Выйдя из храма, он укрепил дружину исполненными веры словами: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"Не в силе Бог, а в правде. Иные – с оружием, иные – на конях, а мы Имя Господа Бога нашего призовем!".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Картинка 13 из 2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464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0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Невская битва 1240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encil" pitchFamily="8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476672"/>
            <a:ext cx="3851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небольшой дружиной князь поспешил на врагов. Накануне битвы было видение: стоявший в морском дозоре воин увидел ладью, плывущую по морю, и на ней святых мучеников Бориса и Глеба, в одеждах багряных. Александр, ободренный, предзнаменованием мужественно, с молитвой повел войско на шведов.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202 из 11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892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1242 г.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Битва на льду Чудского озера вошла в историю под названием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Ледового побоища.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116 из 1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58326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77072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этой битве молодой князь Александр Невский (ему в то  время было всего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года) проявил себя как мудрый и опытный полководец. Узнав, что рыцари движутся на Псков через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Чудское озеро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скованное льдом, Невский расположил свое войско у крутого берега озера. Его позиция была удобна тем, что враг не мог видеть всего русского войска и не мог определить его численности. А неприятельское войско было для русских как на ладони, так как двигалось по открытому льду. Силы были приблизительно равны – по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тысяч воинов с обеих сторон.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26 из 14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748</Words>
  <Application>Microsoft Office PowerPoint</Application>
  <PresentationFormat>Экран (4:3)</PresentationFormat>
  <Paragraphs>49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Князь Александр Невский</vt:lpstr>
      <vt:lpstr>Задачи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Результаты </vt:lpstr>
      <vt:lpstr>список использованных источников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«Защитник земли русской»</dc:title>
  <dc:creator>Наташа</dc:creator>
  <cp:lastModifiedBy>Каб_11</cp:lastModifiedBy>
  <cp:revision>31</cp:revision>
  <dcterms:created xsi:type="dcterms:W3CDTF">2011-11-04T19:11:25Z</dcterms:created>
  <dcterms:modified xsi:type="dcterms:W3CDTF">2017-06-13T09:01:49Z</dcterms:modified>
</cp:coreProperties>
</file>