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2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8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8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3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1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5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0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5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FECF-380B-4BBD-BDA4-5E1B7ED28A41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E43E-85B7-4CDB-BCF8-429E19EA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2160240"/>
          </a:xfrm>
        </p:spPr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Озеро </a:t>
            </a:r>
            <a:r>
              <a:rPr lang="ru-RU" dirty="0" err="1" smtClean="0"/>
              <a:t>Лемболово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Давыдов Степан 6 «Б»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0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6" y="766616"/>
            <a:ext cx="3672408" cy="5544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645024"/>
            <a:ext cx="4211323" cy="2805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620688"/>
            <a:ext cx="4211323" cy="291823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6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      Вывод </a:t>
            </a:r>
            <a:br>
              <a:rPr lang="ru-RU" sz="2800" dirty="0" smtClean="0"/>
            </a:br>
            <a:r>
              <a:rPr lang="ru-RU" sz="2800" dirty="0" smtClean="0"/>
              <a:t>На основании найденных данных и моих наблюдений выявлено, что у озера и его окрестностях есть экологические проблемы. Я предлагаю провести нашему классу операцию – «Чистый берег» – сбор мусора на берегу озера; установление плакатов и стендов с призывами к населению о бережном отношении к природе и в том числе к территории вблизи озера.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1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9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План работы: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Введение. Почему я выбрал эту тему?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1.Основная часть.</a:t>
            </a:r>
            <a:br>
              <a:rPr lang="ru-RU" sz="2800" dirty="0" smtClean="0"/>
            </a:br>
            <a:r>
              <a:rPr lang="ru-RU" sz="2800" dirty="0" smtClean="0"/>
              <a:t>1) История озера.</a:t>
            </a:r>
            <a:br>
              <a:rPr lang="ru-RU" sz="2800" dirty="0" smtClean="0"/>
            </a:br>
            <a:r>
              <a:rPr lang="ru-RU" sz="2800" dirty="0" smtClean="0"/>
              <a:t>2)Размеры, протяженность, глубина и т.д.</a:t>
            </a:r>
            <a:br>
              <a:rPr lang="ru-RU" sz="2800" dirty="0" smtClean="0"/>
            </a:br>
            <a:r>
              <a:rPr lang="ru-RU" sz="2800" dirty="0" smtClean="0"/>
              <a:t>3)Животный и растительный мир.</a:t>
            </a:r>
            <a:br>
              <a:rPr lang="ru-RU" sz="2800" dirty="0" smtClean="0"/>
            </a:br>
            <a:r>
              <a:rPr lang="ru-RU" sz="2800" dirty="0" smtClean="0"/>
              <a:t>4)Практическое значение.</a:t>
            </a:r>
            <a:br>
              <a:rPr lang="ru-RU" sz="2800" dirty="0" smtClean="0"/>
            </a:br>
            <a:r>
              <a:rPr lang="ru-RU" sz="2800" dirty="0" smtClean="0"/>
              <a:t>5)Экологические проблемы.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Заключение и выводы</a:t>
            </a:r>
            <a:r>
              <a:rPr lang="ru-RU" sz="2800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Введение.</a:t>
            </a:r>
            <a:br>
              <a:rPr lang="ru-RU" sz="2800" dirty="0" smtClean="0"/>
            </a:br>
            <a:r>
              <a:rPr lang="ru-RU" sz="2800" dirty="0" smtClean="0"/>
              <a:t>Я живу в посёлке Стеклянный. Возле моего посёлка располагается озеро </a:t>
            </a:r>
            <a:r>
              <a:rPr lang="ru-RU" sz="2800" dirty="0" err="1" smtClean="0"/>
              <a:t>Лемболово</a:t>
            </a:r>
            <a:r>
              <a:rPr lang="ru-RU" sz="2800" dirty="0" smtClean="0"/>
              <a:t>. Я давно был заинтригован его красотой. Мне захотелось побольше узнать об этом озере. Я выбрал эту тему, чтобы самому получить знания и рассказать одноклассникам.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51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>
          <a:xfrm>
            <a:off x="1187624" y="612774"/>
            <a:ext cx="7200800" cy="54085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                           Основная часть.</a:t>
            </a:r>
            <a:br>
              <a:rPr lang="ru-RU" sz="2800" dirty="0" smtClean="0"/>
            </a:br>
            <a:r>
              <a:rPr lang="ru-RU" sz="2800" dirty="0" smtClean="0"/>
              <a:t>В переписной книге </a:t>
            </a:r>
            <a:r>
              <a:rPr lang="ru-RU" sz="2800" dirty="0" err="1" smtClean="0"/>
              <a:t>Водской</a:t>
            </a:r>
            <a:r>
              <a:rPr lang="ru-RU" sz="2800" dirty="0" smtClean="0"/>
              <a:t> пятины 1500 года озеро называется </a:t>
            </a:r>
            <a:r>
              <a:rPr lang="ru-RU" sz="2800" dirty="0" err="1" smtClean="0"/>
              <a:t>Лембагальское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Лемболовское</a:t>
            </a:r>
            <a:r>
              <a:rPr lang="ru-RU" sz="2800" dirty="0" smtClean="0"/>
              <a:t> озеро расположен недалеко от ж/д станции </a:t>
            </a:r>
            <a:r>
              <a:rPr lang="ru-RU" sz="2800" dirty="0" err="1" smtClean="0"/>
              <a:t>Лемболово</a:t>
            </a:r>
            <a:r>
              <a:rPr lang="ru-RU" sz="2800" dirty="0" smtClean="0"/>
              <a:t>. Длинна его 9,7 км., а ширина 2км. Глубина достигает восьми метров. Площадь бассейна - 316 </a:t>
            </a:r>
            <a:r>
              <a:rPr lang="ru-RU" sz="2800" dirty="0" err="1" smtClean="0"/>
              <a:t>кв.км</a:t>
            </a:r>
            <a:r>
              <a:rPr lang="ru-RU" sz="2800" dirty="0" smtClean="0"/>
              <a:t>. В озеро впадают реки Грузинка, </a:t>
            </a:r>
            <a:r>
              <a:rPr lang="ru-RU" sz="2800" dirty="0" err="1" smtClean="0"/>
              <a:t>Муратовка</a:t>
            </a:r>
            <a:r>
              <a:rPr lang="ru-RU" sz="2800" dirty="0" smtClean="0"/>
              <a:t>, Ройка, </a:t>
            </a:r>
            <a:r>
              <a:rPr lang="ru-RU" sz="2800" dirty="0" err="1" smtClean="0"/>
              <a:t>Киварин</a:t>
            </a:r>
            <a:r>
              <a:rPr lang="ru-RU" sz="2800" dirty="0" smtClean="0"/>
              <a:t> ручей и ещё 4 безымянных ручья; вытекает река Вьюн. </a:t>
            </a:r>
            <a:r>
              <a:rPr lang="ru-RU" sz="2800" dirty="0" err="1" smtClean="0"/>
              <a:t>Лемболовское</a:t>
            </a:r>
            <a:r>
              <a:rPr lang="ru-RU" sz="2800" dirty="0" smtClean="0"/>
              <a:t> озеро имеет сильно изрезанные берега, оно окружено живописными лесами. </a:t>
            </a:r>
            <a:br>
              <a:rPr lang="ru-RU" sz="2800" dirty="0" smtClean="0"/>
            </a:br>
            <a:r>
              <a:rPr lang="ru-RU" sz="2800" dirty="0" smtClean="0"/>
              <a:t>Рыбное население озера </a:t>
            </a:r>
            <a:r>
              <a:rPr lang="ru-RU" sz="2800" dirty="0" err="1" smtClean="0"/>
              <a:t>представленно</a:t>
            </a:r>
            <a:r>
              <a:rPr lang="ru-RU" sz="2800" dirty="0"/>
              <a:t> </a:t>
            </a:r>
            <a:r>
              <a:rPr lang="ru-RU" sz="2800" dirty="0" smtClean="0"/>
              <a:t>лещом, плотвой, </a:t>
            </a:r>
            <a:r>
              <a:rPr lang="ru-RU" sz="2800" dirty="0" err="1" smtClean="0"/>
              <a:t>окунем,карасём</a:t>
            </a:r>
            <a:r>
              <a:rPr lang="ru-RU" sz="2800" dirty="0"/>
              <a:t>,</a:t>
            </a:r>
            <a:r>
              <a:rPr lang="ru-RU" sz="2800" dirty="0" smtClean="0"/>
              <a:t> судаком, щукой, налимом и снетком.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14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Щука                                 Лещ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44280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244280" cy="4176464"/>
          </a:xfrm>
        </p:spPr>
      </p:pic>
    </p:spTree>
    <p:extLst>
      <p:ext uri="{BB962C8B-B14F-4D97-AF65-F5344CB8AC3E}">
        <p14:creationId xmlns:p14="http://schemas.microsoft.com/office/powerpoint/2010/main" val="25971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Окунь                                Снеток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6969"/>
            <a:ext cx="4038600" cy="3392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752244" cy="3384376"/>
          </a:xfrm>
        </p:spPr>
      </p:pic>
    </p:spTree>
    <p:extLst>
      <p:ext uri="{BB962C8B-B14F-4D97-AF65-F5344CB8AC3E}">
        <p14:creationId xmlns:p14="http://schemas.microsoft.com/office/powerpoint/2010/main" val="7854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58218"/>
            <a:ext cx="8229600" cy="47525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Земли вокруг озера поросли смешанным и сосновым лесами, здесь можно наслаждаться чистым и свежим воздухом. В лесах, прилегающих к озеру, много ягод и грибов в сезон.</a:t>
            </a:r>
            <a:br>
              <a:rPr lang="ru-RU" sz="2800" dirty="0" smtClean="0"/>
            </a:br>
            <a:r>
              <a:rPr lang="ru-RU" sz="2800" dirty="0" smtClean="0"/>
              <a:t>Вокруг озера располагаются дачные посёлки. Здесь построено множество коттеджей для туристов, домики для рыбаков, работают базы отдыха с ухоженными пляжами.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28" y="4077072"/>
            <a:ext cx="3762204" cy="234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87134"/>
            <a:ext cx="3779912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3784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Красоты здешних мест и хороший улов привлекают жителей на  берега озера, поэтому окрестный лес испытывает большую нагрузку. В настоящее время прилегающая к озеру территория загрязнена бытовым мусором: стеклом, бумагой, пластиком, который оставляют рыбаки, отдыхающие, туристы. На прибрежной территории много кострищ, много поврежденных и больных деревьев.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54957"/>
            <a:ext cx="3744416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54957"/>
            <a:ext cx="35829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Озеро Лемболово</vt:lpstr>
      <vt:lpstr>               План работы:  Введение. Почему я выбрал эту тему?  1.Основная часть. 1) История озера. 2)Размеры, протяженность, глубина и т.д. 3)Животный и растительный мир. 4)Практическое значение. 5)Экологические проблемы.  2. Заключение и выводы. </vt:lpstr>
      <vt:lpstr>                                    Введение. Я живу в посёлке Стеклянный. Возле моего посёлка располагается озеро Лемболово. Я давно был заинтригован его красотой. Мне захотелось побольше узнать об этом озере. Я выбрал эту тему, чтобы самому получить знания и рассказать одноклассникам.</vt:lpstr>
      <vt:lpstr>Презентация PowerPoint</vt:lpstr>
      <vt:lpstr>                              Основная часть. В переписной книге Водской пятины 1500 года озеро называется Лембагальское. Лемболовское озеро расположен недалеко от ж/д станции Лемболово. Длинна его 9,7 км., а ширина 2км. Глубина достигает восьми метров. Площадь бассейна - 316 кв.км. В озеро впадают реки Грузинка, Муратовка, Ройка, Киварин ручей и ещё 4 безымянных ручья; вытекает река Вьюн. Лемболовское озеро имеет сильно изрезанные берега, оно окружено живописными лесами.  Рыбное население озера представленно лещом, плотвой, окунем,карасём, судаком, щукой, налимом и снетком.</vt:lpstr>
      <vt:lpstr>Щука                                 Лещ</vt:lpstr>
      <vt:lpstr>Окунь                                Снеток</vt:lpstr>
      <vt:lpstr>Земли вокруг озера поросли смешанным и сосновым лесами, здесь можно наслаждаться чистым и свежим воздухом. В лесах, прилегающих к озеру, много ягод и грибов в сезон. Вокруг озера располагаются дачные посёлки. Здесь построено множество коттеджей для туристов, домики для рыбаков, работают базы отдыха с ухоженными пляжами.</vt:lpstr>
      <vt:lpstr>Красоты здешних мест и хороший улов привлекают жителей на  берега озера, поэтому окрестный лес испытывает большую нагрузку. В настоящее время прилегающая к озеру территория загрязнена бытовым мусором: стеклом, бумагой, пластиком, который оставляют рыбаки, отдыхающие, туристы. На прибрежной территории много кострищ, много поврежденных и больных деревьев.</vt:lpstr>
      <vt:lpstr>Презентация PowerPoint</vt:lpstr>
      <vt:lpstr>                                          Вывод  На основании найденных данных и моих наблюдений выявлено, что у озера и его окрестностях есть экологические проблемы. Я предлагаю провести нашему классу операцию – «Чистый берег» – сбор мусора на берегу озера; установление плакатов и стендов с призывами к населению о бережном отношении к природе и в том числе к территории вблизи озера.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Озеро Лемболово</dc:title>
  <dc:creator>н</dc:creator>
  <cp:lastModifiedBy>н</cp:lastModifiedBy>
  <cp:revision>10</cp:revision>
  <dcterms:created xsi:type="dcterms:W3CDTF">2017-05-20T18:41:30Z</dcterms:created>
  <dcterms:modified xsi:type="dcterms:W3CDTF">2017-05-21T12:35:21Z</dcterms:modified>
</cp:coreProperties>
</file>